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6"/>
  </p:notesMasterIdLst>
  <p:sldIdLst>
    <p:sldId id="256" r:id="rId2"/>
    <p:sldId id="2147474385" r:id="rId3"/>
    <p:sldId id="2147474358" r:id="rId4"/>
    <p:sldId id="2147474368" r:id="rId5"/>
    <p:sldId id="268" r:id="rId6"/>
    <p:sldId id="2147474386" r:id="rId7"/>
    <p:sldId id="811" r:id="rId8"/>
    <p:sldId id="409" r:id="rId9"/>
    <p:sldId id="477" r:id="rId10"/>
    <p:sldId id="405" r:id="rId11"/>
    <p:sldId id="2147474387" r:id="rId12"/>
    <p:sldId id="2147474369" r:id="rId13"/>
    <p:sldId id="2147474370" r:id="rId14"/>
    <p:sldId id="2147474372" r:id="rId15"/>
    <p:sldId id="2147474375" r:id="rId16"/>
    <p:sldId id="2147474376" r:id="rId17"/>
    <p:sldId id="2147474373" r:id="rId18"/>
    <p:sldId id="2147474374" r:id="rId19"/>
    <p:sldId id="2147474377" r:id="rId20"/>
    <p:sldId id="2147474379" r:id="rId21"/>
    <p:sldId id="2147474378" r:id="rId22"/>
    <p:sldId id="2147474380" r:id="rId23"/>
    <p:sldId id="2147474381" r:id="rId24"/>
    <p:sldId id="2147474382" r:id="rId25"/>
    <p:sldId id="2147474367" r:id="rId26"/>
    <p:sldId id="2147474365" r:id="rId27"/>
    <p:sldId id="2147474360" r:id="rId28"/>
    <p:sldId id="2147474363" r:id="rId29"/>
    <p:sldId id="2147474364" r:id="rId30"/>
    <p:sldId id="2147309958" r:id="rId31"/>
    <p:sldId id="2147474383" r:id="rId32"/>
    <p:sldId id="2147474384" r:id="rId33"/>
    <p:sldId id="560" r:id="rId34"/>
    <p:sldId id="2147472812" r:id="rId35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B8F"/>
    <a:srgbClr val="21B2B9"/>
    <a:srgbClr val="1EA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A27C5E-E7B6-4673-A1CC-CD6154E5DFD3}" v="4" dt="2024-12-23T04:25:54.5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5" autoAdjust="0"/>
    <p:restoredTop sz="86258" autoAdjust="0"/>
  </p:normalViewPr>
  <p:slideViewPr>
    <p:cSldViewPr snapToGrid="0">
      <p:cViewPr varScale="1">
        <p:scale>
          <a:sx n="87" d="100"/>
          <a:sy n="87" d="100"/>
        </p:scale>
        <p:origin x="73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an Nguyenduc" userId="f2b4cf6a-eefe-4099-bb56-474ad1ebee94" providerId="ADAL" clId="{1F6283AF-578A-4E7B-B2E8-BE444FE18A07}"/>
    <pc:docChg chg="undo redo custSel addSld delSld modSld sldOrd">
      <pc:chgData name="Quan Nguyenduc" userId="f2b4cf6a-eefe-4099-bb56-474ad1ebee94" providerId="ADAL" clId="{1F6283AF-578A-4E7B-B2E8-BE444FE18A07}" dt="2024-09-18T07:20:17.967" v="5603" actId="20577"/>
      <pc:docMkLst>
        <pc:docMk/>
      </pc:docMkLst>
      <pc:sldChg chg="modSp mod">
        <pc:chgData name="Quan Nguyenduc" userId="f2b4cf6a-eefe-4099-bb56-474ad1ebee94" providerId="ADAL" clId="{1F6283AF-578A-4E7B-B2E8-BE444FE18A07}" dt="2024-09-11T02:38:09.989" v="689" actId="20577"/>
        <pc:sldMkLst>
          <pc:docMk/>
          <pc:sldMk cId="1377629458" sldId="256"/>
        </pc:sldMkLst>
        <pc:spChg chg="mod">
          <ac:chgData name="Quan Nguyenduc" userId="f2b4cf6a-eefe-4099-bb56-474ad1ebee94" providerId="ADAL" clId="{1F6283AF-578A-4E7B-B2E8-BE444FE18A07}" dt="2024-09-11T02:37:52.247" v="659" actId="20577"/>
          <ac:spMkLst>
            <pc:docMk/>
            <pc:sldMk cId="1377629458" sldId="256"/>
            <ac:spMk id="2" creationId="{482AA13D-BE97-BC1D-5C53-4A3845FFC517}"/>
          </ac:spMkLst>
        </pc:spChg>
        <pc:spChg chg="mod">
          <ac:chgData name="Quan Nguyenduc" userId="f2b4cf6a-eefe-4099-bb56-474ad1ebee94" providerId="ADAL" clId="{1F6283AF-578A-4E7B-B2E8-BE444FE18A07}" dt="2024-09-11T02:38:09.989" v="689" actId="20577"/>
          <ac:spMkLst>
            <pc:docMk/>
            <pc:sldMk cId="1377629458" sldId="256"/>
            <ac:spMk id="3" creationId="{ECAF8279-3F17-D83C-D34E-4F57DBE34834}"/>
          </ac:spMkLst>
        </pc:spChg>
      </pc:sldChg>
      <pc:sldChg chg="addSp delSp modSp mod modAnim">
        <pc:chgData name="Quan Nguyenduc" userId="f2b4cf6a-eefe-4099-bb56-474ad1ebee94" providerId="ADAL" clId="{1F6283AF-578A-4E7B-B2E8-BE444FE18A07}" dt="2024-09-17T06:11:20.014" v="3111" actId="20577"/>
        <pc:sldMkLst>
          <pc:docMk/>
          <pc:sldMk cId="4012941581" sldId="268"/>
        </pc:sldMkLst>
        <pc:spChg chg="add">
          <ac:chgData name="Quan Nguyenduc" userId="f2b4cf6a-eefe-4099-bb56-474ad1ebee94" providerId="ADAL" clId="{1F6283AF-578A-4E7B-B2E8-BE444FE18A07}" dt="2024-09-16T09:35:23.992" v="2302"/>
          <ac:spMkLst>
            <pc:docMk/>
            <pc:sldMk cId="4012941581" sldId="268"/>
            <ac:spMk id="2" creationId="{A5D2101F-7EE2-D3E3-9E32-C22DA3C910CE}"/>
          </ac:spMkLst>
        </pc:spChg>
        <pc:spChg chg="del mod">
          <ac:chgData name="Quan Nguyenduc" userId="f2b4cf6a-eefe-4099-bb56-474ad1ebee94" providerId="ADAL" clId="{1F6283AF-578A-4E7B-B2E8-BE444FE18A07}" dt="2024-09-11T02:49:01.003" v="949" actId="478"/>
          <ac:spMkLst>
            <pc:docMk/>
            <pc:sldMk cId="4012941581" sldId="268"/>
            <ac:spMk id="2" creationId="{F1EDEABA-DF3B-8E62-57AD-BA07D0E1E06D}"/>
          </ac:spMkLst>
        </pc:spChg>
        <pc:spChg chg="add mod">
          <ac:chgData name="Quan Nguyenduc" userId="f2b4cf6a-eefe-4099-bb56-474ad1ebee94" providerId="ADAL" clId="{1F6283AF-578A-4E7B-B2E8-BE444FE18A07}" dt="2024-09-17T06:11:20.014" v="3111" actId="20577"/>
          <ac:spMkLst>
            <pc:docMk/>
            <pc:sldMk cId="4012941581" sldId="268"/>
            <ac:spMk id="3" creationId="{CA665407-9F1B-2421-F6BB-2AD627447904}"/>
          </ac:spMkLst>
        </pc:spChg>
        <pc:spChg chg="add">
          <ac:chgData name="Quan Nguyenduc" userId="f2b4cf6a-eefe-4099-bb56-474ad1ebee94" providerId="ADAL" clId="{1F6283AF-578A-4E7B-B2E8-BE444FE18A07}" dt="2024-09-16T09:35:35.649" v="2303"/>
          <ac:spMkLst>
            <pc:docMk/>
            <pc:sldMk cId="4012941581" sldId="268"/>
            <ac:spMk id="4" creationId="{66966D4A-F4D3-FE1A-423A-944BDA9C114E}"/>
          </ac:spMkLst>
        </pc:spChg>
        <pc:spChg chg="add del mod">
          <ac:chgData name="Quan Nguyenduc" userId="f2b4cf6a-eefe-4099-bb56-474ad1ebee94" providerId="ADAL" clId="{1F6283AF-578A-4E7B-B2E8-BE444FE18A07}" dt="2024-09-11T02:49:03.627" v="950" actId="478"/>
          <ac:spMkLst>
            <pc:docMk/>
            <pc:sldMk cId="4012941581" sldId="268"/>
            <ac:spMk id="6" creationId="{7F26385A-4C43-2753-8959-B815F8E71FF5}"/>
          </ac:spMkLst>
        </pc:spChg>
      </pc:sldChg>
      <pc:sldChg chg="addSp delSp modSp del mod modAnim">
        <pc:chgData name="Quan Nguyenduc" userId="f2b4cf6a-eefe-4099-bb56-474ad1ebee94" providerId="ADAL" clId="{1F6283AF-578A-4E7B-B2E8-BE444FE18A07}" dt="2024-09-17T09:54:11.264" v="5304" actId="47"/>
        <pc:sldMkLst>
          <pc:docMk/>
          <pc:sldMk cId="889031106" sldId="269"/>
        </pc:sldMkLst>
        <pc:spChg chg="add mod">
          <ac:chgData name="Quan Nguyenduc" userId="f2b4cf6a-eefe-4099-bb56-474ad1ebee94" providerId="ADAL" clId="{1F6283AF-578A-4E7B-B2E8-BE444FE18A07}" dt="2024-09-17T02:32:56.583" v="2396" actId="207"/>
          <ac:spMkLst>
            <pc:docMk/>
            <pc:sldMk cId="889031106" sldId="269"/>
            <ac:spMk id="2" creationId="{2CE53191-2188-8E87-43A6-4B0122C16C57}"/>
          </ac:spMkLst>
        </pc:spChg>
        <pc:spChg chg="del">
          <ac:chgData name="Quan Nguyenduc" userId="f2b4cf6a-eefe-4099-bb56-474ad1ebee94" providerId="ADAL" clId="{1F6283AF-578A-4E7B-B2E8-BE444FE18A07}" dt="2024-09-11T02:49:21.671" v="958" actId="478"/>
          <ac:spMkLst>
            <pc:docMk/>
            <pc:sldMk cId="889031106" sldId="269"/>
            <ac:spMk id="2" creationId="{F1EDEABA-DF3B-8E62-57AD-BA07D0E1E06D}"/>
          </ac:spMkLst>
        </pc:spChg>
        <pc:spChg chg="add mod">
          <ac:chgData name="Quan Nguyenduc" userId="f2b4cf6a-eefe-4099-bb56-474ad1ebee94" providerId="ADAL" clId="{1F6283AF-578A-4E7B-B2E8-BE444FE18A07}" dt="2024-09-17T02:32:53.004" v="2395" actId="207"/>
          <ac:spMkLst>
            <pc:docMk/>
            <pc:sldMk cId="889031106" sldId="269"/>
            <ac:spMk id="4" creationId="{EA9D9593-95FE-B815-B13A-5E31474C31B5}"/>
          </ac:spMkLst>
        </pc:spChg>
        <pc:spChg chg="mod">
          <ac:chgData name="Quan Nguyenduc" userId="f2b4cf6a-eefe-4099-bb56-474ad1ebee94" providerId="ADAL" clId="{1F6283AF-578A-4E7B-B2E8-BE444FE18A07}" dt="2024-09-11T03:13:23.650" v="1004" actId="1076"/>
          <ac:spMkLst>
            <pc:docMk/>
            <pc:sldMk cId="889031106" sldId="269"/>
            <ac:spMk id="5" creationId="{41B2339A-E2FF-B17D-6A41-DC43640F6DFB}"/>
          </ac:spMkLst>
        </pc:spChg>
        <pc:spChg chg="add del mod">
          <ac:chgData name="Quan Nguyenduc" userId="f2b4cf6a-eefe-4099-bb56-474ad1ebee94" providerId="ADAL" clId="{1F6283AF-578A-4E7B-B2E8-BE444FE18A07}" dt="2024-09-17T02:32:44.949" v="2393" actId="478"/>
          <ac:spMkLst>
            <pc:docMk/>
            <pc:sldMk cId="889031106" sldId="269"/>
            <ac:spMk id="7" creationId="{1236296C-FFC6-C214-3AAB-11E8EB83013F}"/>
          </ac:spMkLst>
        </pc:spChg>
        <pc:spChg chg="add del mod">
          <ac:chgData name="Quan Nguyenduc" userId="f2b4cf6a-eefe-4099-bb56-474ad1ebee94" providerId="ADAL" clId="{1F6283AF-578A-4E7B-B2E8-BE444FE18A07}" dt="2024-09-11T02:49:23.533" v="959" actId="478"/>
          <ac:spMkLst>
            <pc:docMk/>
            <pc:sldMk cId="889031106" sldId="269"/>
            <ac:spMk id="7" creationId="{453F94D6-110B-8752-48DA-B7C79B26018C}"/>
          </ac:spMkLst>
        </pc:spChg>
        <pc:spChg chg="add mod">
          <ac:chgData name="Quan Nguyenduc" userId="f2b4cf6a-eefe-4099-bb56-474ad1ebee94" providerId="ADAL" clId="{1F6283AF-578A-4E7B-B2E8-BE444FE18A07}" dt="2024-09-17T06:11:22.724" v="3113" actId="20577"/>
          <ac:spMkLst>
            <pc:docMk/>
            <pc:sldMk cId="889031106" sldId="269"/>
            <ac:spMk id="10" creationId="{F25615BD-9A7D-84FA-5E64-EB244FA202B7}"/>
          </ac:spMkLst>
        </pc:spChg>
        <pc:spChg chg="mod">
          <ac:chgData name="Quan Nguyenduc" userId="f2b4cf6a-eefe-4099-bb56-474ad1ebee94" providerId="ADAL" clId="{1F6283AF-578A-4E7B-B2E8-BE444FE18A07}" dt="2024-09-11T03:13:23.650" v="1004" actId="1076"/>
          <ac:spMkLst>
            <pc:docMk/>
            <pc:sldMk cId="889031106" sldId="269"/>
            <ac:spMk id="11" creationId="{6C395F7F-D540-CECC-8DEF-88B8245B955F}"/>
          </ac:spMkLst>
        </pc:spChg>
        <pc:spChg chg="add del mod">
          <ac:chgData name="Quan Nguyenduc" userId="f2b4cf6a-eefe-4099-bb56-474ad1ebee94" providerId="ADAL" clId="{1F6283AF-578A-4E7B-B2E8-BE444FE18A07}" dt="2024-09-17T02:32:45.693" v="2394" actId="478"/>
          <ac:spMkLst>
            <pc:docMk/>
            <pc:sldMk cId="889031106" sldId="269"/>
            <ac:spMk id="12" creationId="{B4290BBC-9E5F-E10C-BC72-1CFAB4C3A72A}"/>
          </ac:spMkLst>
        </pc:spChg>
        <pc:spChg chg="add mod">
          <ac:chgData name="Quan Nguyenduc" userId="f2b4cf6a-eefe-4099-bb56-474ad1ebee94" providerId="ADAL" clId="{1F6283AF-578A-4E7B-B2E8-BE444FE18A07}" dt="2024-09-17T02:33:35.559" v="2398"/>
          <ac:spMkLst>
            <pc:docMk/>
            <pc:sldMk cId="889031106" sldId="269"/>
            <ac:spMk id="13" creationId="{AE2A307B-D4BE-261E-975A-AD8119E7C298}"/>
          </ac:spMkLst>
        </pc:spChg>
        <pc:spChg chg="mod">
          <ac:chgData name="Quan Nguyenduc" userId="f2b4cf6a-eefe-4099-bb56-474ad1ebee94" providerId="ADAL" clId="{1F6283AF-578A-4E7B-B2E8-BE444FE18A07}" dt="2024-09-11T03:13:23.650" v="1004" actId="1076"/>
          <ac:spMkLst>
            <pc:docMk/>
            <pc:sldMk cId="889031106" sldId="269"/>
            <ac:spMk id="14" creationId="{8F4CDFBB-312E-3BBF-A08B-6182EC413E02}"/>
          </ac:spMkLst>
        </pc:spChg>
        <pc:spChg chg="mod">
          <ac:chgData name="Quan Nguyenduc" userId="f2b4cf6a-eefe-4099-bb56-474ad1ebee94" providerId="ADAL" clId="{1F6283AF-578A-4E7B-B2E8-BE444FE18A07}" dt="2024-09-11T03:13:23.650" v="1004" actId="1076"/>
          <ac:spMkLst>
            <pc:docMk/>
            <pc:sldMk cId="889031106" sldId="269"/>
            <ac:spMk id="15" creationId="{698D6A1C-B112-8DD6-A3B5-2E0F71684F5D}"/>
          </ac:spMkLst>
        </pc:spChg>
        <pc:spChg chg="add mod">
          <ac:chgData name="Quan Nguyenduc" userId="f2b4cf6a-eefe-4099-bb56-474ad1ebee94" providerId="ADAL" clId="{1F6283AF-578A-4E7B-B2E8-BE444FE18A07}" dt="2024-09-17T02:33:35.559" v="2398"/>
          <ac:spMkLst>
            <pc:docMk/>
            <pc:sldMk cId="889031106" sldId="269"/>
            <ac:spMk id="16" creationId="{6F6B7F42-5D96-6AF3-B552-A09AD6CE831E}"/>
          </ac:spMkLst>
        </pc:spChg>
        <pc:spChg chg="add mod">
          <ac:chgData name="Quan Nguyenduc" userId="f2b4cf6a-eefe-4099-bb56-474ad1ebee94" providerId="ADAL" clId="{1F6283AF-578A-4E7B-B2E8-BE444FE18A07}" dt="2024-09-17T02:35:27.776" v="2417" actId="1038"/>
          <ac:spMkLst>
            <pc:docMk/>
            <pc:sldMk cId="889031106" sldId="269"/>
            <ac:spMk id="22" creationId="{F86310F0-72BF-E2C7-A0FB-581E543646E4}"/>
          </ac:spMkLst>
        </pc:spChg>
        <pc:spChg chg="add mod">
          <ac:chgData name="Quan Nguyenduc" userId="f2b4cf6a-eefe-4099-bb56-474ad1ebee94" providerId="ADAL" clId="{1F6283AF-578A-4E7B-B2E8-BE444FE18A07}" dt="2024-09-17T02:35:27.776" v="2417" actId="1038"/>
          <ac:spMkLst>
            <pc:docMk/>
            <pc:sldMk cId="889031106" sldId="269"/>
            <ac:spMk id="23" creationId="{CF12753A-F1B8-B0E2-85AE-9DD12F5B921F}"/>
          </ac:spMkLst>
        </pc:spChg>
        <pc:spChg chg="add mod">
          <ac:chgData name="Quan Nguyenduc" userId="f2b4cf6a-eefe-4099-bb56-474ad1ebee94" providerId="ADAL" clId="{1F6283AF-578A-4E7B-B2E8-BE444FE18A07}" dt="2024-09-17T02:34:08.032" v="2408" actId="1076"/>
          <ac:spMkLst>
            <pc:docMk/>
            <pc:sldMk cId="889031106" sldId="269"/>
            <ac:spMk id="24" creationId="{6547A2CB-00D4-B3D9-78FB-FD27E8708EAA}"/>
          </ac:spMkLst>
        </pc:spChg>
        <pc:spChg chg="add mod">
          <ac:chgData name="Quan Nguyenduc" userId="f2b4cf6a-eefe-4099-bb56-474ad1ebee94" providerId="ADAL" clId="{1F6283AF-578A-4E7B-B2E8-BE444FE18A07}" dt="2024-09-17T02:34:05.796" v="2407" actId="1076"/>
          <ac:spMkLst>
            <pc:docMk/>
            <pc:sldMk cId="889031106" sldId="269"/>
            <ac:spMk id="25" creationId="{BF37DCB4-B542-5C62-2B8E-13F39E01D5A6}"/>
          </ac:spMkLst>
        </pc:spChg>
        <pc:spChg chg="add mod">
          <ac:chgData name="Quan Nguyenduc" userId="f2b4cf6a-eefe-4099-bb56-474ad1ebee94" providerId="ADAL" clId="{1F6283AF-578A-4E7B-B2E8-BE444FE18A07}" dt="2024-09-17T03:12:00.718" v="2427" actId="20577"/>
          <ac:spMkLst>
            <pc:docMk/>
            <pc:sldMk cId="889031106" sldId="269"/>
            <ac:spMk id="26" creationId="{D98BAF15-9DF6-7337-B92A-3922D38993C8}"/>
          </ac:spMkLst>
        </pc:spChg>
        <pc:spChg chg="add mod">
          <ac:chgData name="Quan Nguyenduc" userId="f2b4cf6a-eefe-4099-bb56-474ad1ebee94" providerId="ADAL" clId="{1F6283AF-578A-4E7B-B2E8-BE444FE18A07}" dt="2024-09-17T03:12:11.920" v="2431" actId="20577"/>
          <ac:spMkLst>
            <pc:docMk/>
            <pc:sldMk cId="889031106" sldId="269"/>
            <ac:spMk id="27" creationId="{A5F02AE0-45F0-8F4D-7A33-7D40BC09E41A}"/>
          </ac:spMkLst>
        </pc:spChg>
        <pc:spChg chg="mod">
          <ac:chgData name="Quan Nguyenduc" userId="f2b4cf6a-eefe-4099-bb56-474ad1ebee94" providerId="ADAL" clId="{1F6283AF-578A-4E7B-B2E8-BE444FE18A07}" dt="2024-09-11T03:13:23.650" v="1004" actId="1076"/>
          <ac:spMkLst>
            <pc:docMk/>
            <pc:sldMk cId="889031106" sldId="269"/>
            <ac:spMk id="1047" creationId="{BFB713EA-999F-1C78-AA9F-F4EDC812F7D8}"/>
          </ac:spMkLst>
        </pc:spChg>
        <pc:spChg chg="mod">
          <ac:chgData name="Quan Nguyenduc" userId="f2b4cf6a-eefe-4099-bb56-474ad1ebee94" providerId="ADAL" clId="{1F6283AF-578A-4E7B-B2E8-BE444FE18A07}" dt="2024-09-11T03:13:23.650" v="1004" actId="1076"/>
          <ac:spMkLst>
            <pc:docMk/>
            <pc:sldMk cId="889031106" sldId="269"/>
            <ac:spMk id="1048" creationId="{5D50D8EC-D3B9-3FBF-CA8F-858633190B7B}"/>
          </ac:spMkLst>
        </pc:spChg>
        <pc:picChg chg="mod">
          <ac:chgData name="Quan Nguyenduc" userId="f2b4cf6a-eefe-4099-bb56-474ad1ebee94" providerId="ADAL" clId="{1F6283AF-578A-4E7B-B2E8-BE444FE18A07}" dt="2024-09-11T03:13:23.650" v="1004" actId="1076"/>
          <ac:picMkLst>
            <pc:docMk/>
            <pc:sldMk cId="889031106" sldId="269"/>
            <ac:picMk id="3" creationId="{57F6A1E3-82A5-4911-9FD5-139EA17DE8A5}"/>
          </ac:picMkLst>
        </pc:picChg>
        <pc:picChg chg="mod">
          <ac:chgData name="Quan Nguyenduc" userId="f2b4cf6a-eefe-4099-bb56-474ad1ebee94" providerId="ADAL" clId="{1F6283AF-578A-4E7B-B2E8-BE444FE18A07}" dt="2024-09-11T03:13:23.650" v="1004" actId="1076"/>
          <ac:picMkLst>
            <pc:docMk/>
            <pc:sldMk cId="889031106" sldId="269"/>
            <ac:picMk id="8" creationId="{B97342BD-DA99-4F9B-C34A-3F82A0B101EB}"/>
          </ac:picMkLst>
        </pc:picChg>
      </pc:sldChg>
      <pc:sldChg chg="addSp delSp modSp add del mod ord">
        <pc:chgData name="Quan Nguyenduc" userId="f2b4cf6a-eefe-4099-bb56-474ad1ebee94" providerId="ADAL" clId="{1F6283AF-578A-4E7B-B2E8-BE444FE18A07}" dt="2024-09-17T04:28:31.932" v="3026" actId="47"/>
        <pc:sldMkLst>
          <pc:docMk/>
          <pc:sldMk cId="3015698754" sldId="316"/>
        </pc:sldMkLst>
        <pc:spChg chg="del">
          <ac:chgData name="Quan Nguyenduc" userId="f2b4cf6a-eefe-4099-bb56-474ad1ebee94" providerId="ADAL" clId="{1F6283AF-578A-4E7B-B2E8-BE444FE18A07}" dt="2024-09-16T09:02:22.741" v="2227" actId="478"/>
          <ac:spMkLst>
            <pc:docMk/>
            <pc:sldMk cId="3015698754" sldId="316"/>
            <ac:spMk id="5" creationId="{1F15FE2B-D0A8-2B5B-6710-035D77E1A3D2}"/>
          </ac:spMkLst>
        </pc:spChg>
        <pc:spChg chg="mod">
          <ac:chgData name="Quan Nguyenduc" userId="f2b4cf6a-eefe-4099-bb56-474ad1ebee94" providerId="ADAL" clId="{1F6283AF-578A-4E7B-B2E8-BE444FE18A07}" dt="2024-09-11T02:48:26.930" v="939" actId="1076"/>
          <ac:spMkLst>
            <pc:docMk/>
            <pc:sldMk cId="3015698754" sldId="316"/>
            <ac:spMk id="7" creationId="{9C0C660E-2698-5999-7807-21440410084D}"/>
          </ac:spMkLst>
        </pc:spChg>
        <pc:spChg chg="add mod">
          <ac:chgData name="Quan Nguyenduc" userId="f2b4cf6a-eefe-4099-bb56-474ad1ebee94" providerId="ADAL" clId="{1F6283AF-578A-4E7B-B2E8-BE444FE18A07}" dt="2024-09-11T02:48:40.420" v="944" actId="20577"/>
          <ac:spMkLst>
            <pc:docMk/>
            <pc:sldMk cId="3015698754" sldId="316"/>
            <ac:spMk id="15" creationId="{6D8B693F-59AB-2EBF-B66A-E8F5B0002BEC}"/>
          </ac:spMkLst>
        </pc:spChg>
        <pc:spChg chg="add mod">
          <ac:chgData name="Quan Nguyenduc" userId="f2b4cf6a-eefe-4099-bb56-474ad1ebee94" providerId="ADAL" clId="{1F6283AF-578A-4E7B-B2E8-BE444FE18A07}" dt="2024-09-17T03:43:50.619" v="2748" actId="2085"/>
          <ac:spMkLst>
            <pc:docMk/>
            <pc:sldMk cId="3015698754" sldId="316"/>
            <ac:spMk id="19" creationId="{6A25597C-2E1D-84E5-0AA7-37038740020E}"/>
          </ac:spMkLst>
        </pc:spChg>
        <pc:spChg chg="del mod">
          <ac:chgData name="Quan Nguyenduc" userId="f2b4cf6a-eefe-4099-bb56-474ad1ebee94" providerId="ADAL" clId="{1F6283AF-578A-4E7B-B2E8-BE444FE18A07}" dt="2024-09-16T09:02:19.398" v="2226" actId="478"/>
          <ac:spMkLst>
            <pc:docMk/>
            <pc:sldMk cId="3015698754" sldId="316"/>
            <ac:spMk id="31" creationId="{4FF92B49-120A-71D2-AB9F-5F9FDF464430}"/>
          </ac:spMkLst>
        </pc:spChg>
        <pc:picChg chg="del">
          <ac:chgData name="Quan Nguyenduc" userId="f2b4cf6a-eefe-4099-bb56-474ad1ebee94" providerId="ADAL" clId="{1F6283AF-578A-4E7B-B2E8-BE444FE18A07}" dt="2024-09-16T09:02:16.441" v="2225" actId="478"/>
          <ac:picMkLst>
            <pc:docMk/>
            <pc:sldMk cId="3015698754" sldId="316"/>
            <ac:picMk id="3" creationId="{2056B067-976F-683D-266C-08B184CAFAD1}"/>
          </ac:picMkLst>
        </pc:picChg>
      </pc:sldChg>
      <pc:sldChg chg="addSp modSp add del mod ord modNotesTx">
        <pc:chgData name="Quan Nguyenduc" userId="f2b4cf6a-eefe-4099-bb56-474ad1ebee94" providerId="ADAL" clId="{1F6283AF-578A-4E7B-B2E8-BE444FE18A07}" dt="2024-09-17T03:32:22.210" v="2703" actId="47"/>
        <pc:sldMkLst>
          <pc:docMk/>
          <pc:sldMk cId="3218197864" sldId="345"/>
        </pc:sldMkLst>
        <pc:spChg chg="add mod">
          <ac:chgData name="Quan Nguyenduc" userId="f2b4cf6a-eefe-4099-bb56-474ad1ebee94" providerId="ADAL" clId="{1F6283AF-578A-4E7B-B2E8-BE444FE18A07}" dt="2024-09-11T03:24:17.312" v="1067"/>
          <ac:spMkLst>
            <pc:docMk/>
            <pc:sldMk cId="3218197864" sldId="345"/>
            <ac:spMk id="6" creationId="{4EB2FB7F-D1E0-7F66-08BA-B82D98309833}"/>
          </ac:spMkLst>
        </pc:spChg>
        <pc:spChg chg="mod">
          <ac:chgData name="Quan Nguyenduc" userId="f2b4cf6a-eefe-4099-bb56-474ad1ebee94" providerId="ADAL" clId="{1F6283AF-578A-4E7B-B2E8-BE444FE18A07}" dt="2024-09-11T02:52:16.667" v="996" actId="1076"/>
          <ac:spMkLst>
            <pc:docMk/>
            <pc:sldMk cId="3218197864" sldId="345"/>
            <ac:spMk id="8" creationId="{A66929ED-04BE-C750-15F9-15591747BCED}"/>
          </ac:spMkLst>
        </pc:spChg>
        <pc:spChg chg="mod">
          <ac:chgData name="Quan Nguyenduc" userId="f2b4cf6a-eefe-4099-bb56-474ad1ebee94" providerId="ADAL" clId="{1F6283AF-578A-4E7B-B2E8-BE444FE18A07}" dt="2024-09-16T01:17:15.756" v="2095" actId="313"/>
          <ac:spMkLst>
            <pc:docMk/>
            <pc:sldMk cId="3218197864" sldId="345"/>
            <ac:spMk id="60" creationId="{4EFC4115-B8E2-11E9-6966-E6EDF3EAC0F6}"/>
          </ac:spMkLst>
        </pc:spChg>
      </pc:sldChg>
      <pc:sldChg chg="addSp modSp add del mod ord">
        <pc:chgData name="Quan Nguyenduc" userId="f2b4cf6a-eefe-4099-bb56-474ad1ebee94" providerId="ADAL" clId="{1F6283AF-578A-4E7B-B2E8-BE444FE18A07}" dt="2024-09-17T09:53:28.285" v="5302" actId="47"/>
        <pc:sldMkLst>
          <pc:docMk/>
          <pc:sldMk cId="2694871193" sldId="373"/>
        </pc:sldMkLst>
        <pc:spChg chg="mod">
          <ac:chgData name="Quan Nguyenduc" userId="f2b4cf6a-eefe-4099-bb56-474ad1ebee94" providerId="ADAL" clId="{1F6283AF-578A-4E7B-B2E8-BE444FE18A07}" dt="2024-09-11T02:33:56.957" v="619" actId="20577"/>
          <ac:spMkLst>
            <pc:docMk/>
            <pc:sldMk cId="2694871193" sldId="373"/>
            <ac:spMk id="2" creationId="{14D2017E-9390-933E-2218-4ECB72B758D4}"/>
          </ac:spMkLst>
        </pc:spChg>
        <pc:spChg chg="mod">
          <ac:chgData name="Quan Nguyenduc" userId="f2b4cf6a-eefe-4099-bb56-474ad1ebee94" providerId="ADAL" clId="{1F6283AF-578A-4E7B-B2E8-BE444FE18A07}" dt="2024-09-17T04:29:10.279" v="3040" actId="1038"/>
          <ac:spMkLst>
            <pc:docMk/>
            <pc:sldMk cId="2694871193" sldId="373"/>
            <ac:spMk id="3" creationId="{8DB0C251-9F00-A833-5CBA-5E512B0326E4}"/>
          </ac:spMkLst>
        </pc:spChg>
        <pc:spChg chg="mod">
          <ac:chgData name="Quan Nguyenduc" userId="f2b4cf6a-eefe-4099-bb56-474ad1ebee94" providerId="ADAL" clId="{1F6283AF-578A-4E7B-B2E8-BE444FE18A07}" dt="2024-09-17T04:28:09.332" v="2977" actId="20577"/>
          <ac:spMkLst>
            <pc:docMk/>
            <pc:sldMk cId="2694871193" sldId="373"/>
            <ac:spMk id="4" creationId="{EB33FD90-6C7B-D61B-0085-6699C16A523C}"/>
          </ac:spMkLst>
        </pc:spChg>
        <pc:spChg chg="mod">
          <ac:chgData name="Quan Nguyenduc" userId="f2b4cf6a-eefe-4099-bb56-474ad1ebee94" providerId="ADAL" clId="{1F6283AF-578A-4E7B-B2E8-BE444FE18A07}" dt="2024-09-17T04:29:32.451" v="3064" actId="20577"/>
          <ac:spMkLst>
            <pc:docMk/>
            <pc:sldMk cId="2694871193" sldId="373"/>
            <ac:spMk id="5" creationId="{AD0CD376-1F03-6857-11A4-F31044321002}"/>
          </ac:spMkLst>
        </pc:spChg>
        <pc:spChg chg="mod">
          <ac:chgData name="Quan Nguyenduc" userId="f2b4cf6a-eefe-4099-bb56-474ad1ebee94" providerId="ADAL" clId="{1F6283AF-578A-4E7B-B2E8-BE444FE18A07}" dt="2024-09-17T07:43:16.064" v="3769" actId="20577"/>
          <ac:spMkLst>
            <pc:docMk/>
            <pc:sldMk cId="2694871193" sldId="373"/>
            <ac:spMk id="15" creationId="{6BC04131-F4B9-6AAB-9D8B-85A55A2536B1}"/>
          </ac:spMkLst>
        </pc:spChg>
        <pc:spChg chg="mod">
          <ac:chgData name="Quan Nguyenduc" userId="f2b4cf6a-eefe-4099-bb56-474ad1ebee94" providerId="ADAL" clId="{1F6283AF-578A-4E7B-B2E8-BE444FE18A07}" dt="2024-09-11T02:42:42.875" v="884" actId="313"/>
          <ac:spMkLst>
            <pc:docMk/>
            <pc:sldMk cId="2694871193" sldId="373"/>
            <ac:spMk id="16" creationId="{8B857984-7F3C-7AFE-C3F7-B122A0DA5865}"/>
          </ac:spMkLst>
        </pc:spChg>
        <pc:picChg chg="add">
          <ac:chgData name="Quan Nguyenduc" userId="f2b4cf6a-eefe-4099-bb56-474ad1ebee94" providerId="ADAL" clId="{1F6283AF-578A-4E7B-B2E8-BE444FE18A07}" dt="2024-09-11T06:10:13.258" v="2081"/>
          <ac:picMkLst>
            <pc:docMk/>
            <pc:sldMk cId="2694871193" sldId="373"/>
            <ac:picMk id="7" creationId="{BC61FC2E-BB35-E458-3998-4269871CDC15}"/>
          </ac:picMkLst>
        </pc:picChg>
      </pc:sldChg>
      <pc:sldChg chg="addSp modSp add mod">
        <pc:chgData name="Quan Nguyenduc" userId="f2b4cf6a-eefe-4099-bb56-474ad1ebee94" providerId="ADAL" clId="{1F6283AF-578A-4E7B-B2E8-BE444FE18A07}" dt="2024-09-17T06:12:01.682" v="3130" actId="20577"/>
        <pc:sldMkLst>
          <pc:docMk/>
          <pc:sldMk cId="4276943450" sldId="405"/>
        </pc:sldMkLst>
        <pc:spChg chg="add mod">
          <ac:chgData name="Quan Nguyenduc" userId="f2b4cf6a-eefe-4099-bb56-474ad1ebee94" providerId="ADAL" clId="{1F6283AF-578A-4E7B-B2E8-BE444FE18A07}" dt="2024-09-17T06:12:01.682" v="3130" actId="20577"/>
          <ac:spMkLst>
            <pc:docMk/>
            <pc:sldMk cId="4276943450" sldId="405"/>
            <ac:spMk id="2" creationId="{1471F9A2-F334-1353-BD1E-B07CD54E6CC9}"/>
          </ac:spMkLst>
        </pc:spChg>
        <pc:spChg chg="mod">
          <ac:chgData name="Quan Nguyenduc" userId="f2b4cf6a-eefe-4099-bb56-474ad1ebee94" providerId="ADAL" clId="{1F6283AF-578A-4E7B-B2E8-BE444FE18A07}" dt="2024-09-17T02:27:37.217" v="2343" actId="1076"/>
          <ac:spMkLst>
            <pc:docMk/>
            <pc:sldMk cId="4276943450" sldId="405"/>
            <ac:spMk id="4" creationId="{0550BF11-6115-4436-04D0-2C426B26D7E6}"/>
          </ac:spMkLst>
        </pc:spChg>
        <pc:spChg chg="mod">
          <ac:chgData name="Quan Nguyenduc" userId="f2b4cf6a-eefe-4099-bb56-474ad1ebee94" providerId="ADAL" clId="{1F6283AF-578A-4E7B-B2E8-BE444FE18A07}" dt="2024-09-17T03:49:18.588" v="2801" actId="20577"/>
          <ac:spMkLst>
            <pc:docMk/>
            <pc:sldMk cId="4276943450" sldId="405"/>
            <ac:spMk id="29" creationId="{BDABCE8C-68BB-6105-3966-0A4196D6AD4B}"/>
          </ac:spMkLst>
        </pc:spChg>
        <pc:spChg chg="mod">
          <ac:chgData name="Quan Nguyenduc" userId="f2b4cf6a-eefe-4099-bb56-474ad1ebee94" providerId="ADAL" clId="{1F6283AF-578A-4E7B-B2E8-BE444FE18A07}" dt="2024-09-17T03:49:55.147" v="2802" actId="20577"/>
          <ac:spMkLst>
            <pc:docMk/>
            <pc:sldMk cId="4276943450" sldId="405"/>
            <ac:spMk id="40" creationId="{5C27CBC6-ECEE-392E-897A-42A1BA918C7C}"/>
          </ac:spMkLst>
        </pc:spChg>
        <pc:spChg chg="mod">
          <ac:chgData name="Quan Nguyenduc" userId="f2b4cf6a-eefe-4099-bb56-474ad1ebee94" providerId="ADAL" clId="{1F6283AF-578A-4E7B-B2E8-BE444FE18A07}" dt="2024-09-17T03:49:05.219" v="2793" actId="20577"/>
          <ac:spMkLst>
            <pc:docMk/>
            <pc:sldMk cId="4276943450" sldId="405"/>
            <ac:spMk id="41" creationId="{AA179862-37A3-5F0A-ACB0-9C3CB54EFDCA}"/>
          </ac:spMkLst>
        </pc:spChg>
      </pc:sldChg>
      <pc:sldChg chg="add del ord">
        <pc:chgData name="Quan Nguyenduc" userId="f2b4cf6a-eefe-4099-bb56-474ad1ebee94" providerId="ADAL" clId="{1F6283AF-578A-4E7B-B2E8-BE444FE18A07}" dt="2024-09-17T02:25:15.942" v="2316" actId="47"/>
        <pc:sldMkLst>
          <pc:docMk/>
          <pc:sldMk cId="218108355" sldId="407"/>
        </pc:sldMkLst>
      </pc:sldChg>
      <pc:sldChg chg="addSp modSp add del mod ord modShow modNotesTx">
        <pc:chgData name="Quan Nguyenduc" userId="f2b4cf6a-eefe-4099-bb56-474ad1ebee94" providerId="ADAL" clId="{1F6283AF-578A-4E7B-B2E8-BE444FE18A07}" dt="2024-09-17T07:48:22.148" v="3932" actId="20577"/>
        <pc:sldMkLst>
          <pc:docMk/>
          <pc:sldMk cId="1114457659" sldId="409"/>
        </pc:sldMkLst>
        <pc:spChg chg="add mod">
          <ac:chgData name="Quan Nguyenduc" userId="f2b4cf6a-eefe-4099-bb56-474ad1ebee94" providerId="ADAL" clId="{1F6283AF-578A-4E7B-B2E8-BE444FE18A07}" dt="2024-09-17T06:11:33.644" v="3117" actId="20577"/>
          <ac:spMkLst>
            <pc:docMk/>
            <pc:sldMk cId="1114457659" sldId="409"/>
            <ac:spMk id="2" creationId="{EF38CE89-321F-BCFD-A76B-4D9697D305D8}"/>
          </ac:spMkLst>
        </pc:spChg>
        <pc:spChg chg="mod">
          <ac:chgData name="Quan Nguyenduc" userId="f2b4cf6a-eefe-4099-bb56-474ad1ebee94" providerId="ADAL" clId="{1F6283AF-578A-4E7B-B2E8-BE444FE18A07}" dt="2024-09-17T02:27:21.999" v="2337" actId="404"/>
          <ac:spMkLst>
            <pc:docMk/>
            <pc:sldMk cId="1114457659" sldId="409"/>
            <ac:spMk id="4" creationId="{0550BF11-6115-4436-04D0-2C426B26D7E6}"/>
          </ac:spMkLst>
        </pc:spChg>
      </pc:sldChg>
      <pc:sldChg chg="addSp modSp add del mod ord">
        <pc:chgData name="Quan Nguyenduc" userId="f2b4cf6a-eefe-4099-bb56-474ad1ebee94" providerId="ADAL" clId="{1F6283AF-578A-4E7B-B2E8-BE444FE18A07}" dt="2024-09-17T03:32:15.509" v="2702" actId="47"/>
        <pc:sldMkLst>
          <pc:docMk/>
          <pc:sldMk cId="386595757" sldId="452"/>
        </pc:sldMkLst>
        <pc:spChg chg="add mod">
          <ac:chgData name="Quan Nguyenduc" userId="f2b4cf6a-eefe-4099-bb56-474ad1ebee94" providerId="ADAL" clId="{1F6283AF-578A-4E7B-B2E8-BE444FE18A07}" dt="2024-09-11T03:24:30.482" v="1069" actId="20577"/>
          <ac:spMkLst>
            <pc:docMk/>
            <pc:sldMk cId="386595757" sldId="452"/>
            <ac:spMk id="2" creationId="{D2676A17-2B4D-321B-B138-38D9718377BC}"/>
          </ac:spMkLst>
        </pc:spChg>
        <pc:spChg chg="mod">
          <ac:chgData name="Quan Nguyenduc" userId="f2b4cf6a-eefe-4099-bb56-474ad1ebee94" providerId="ADAL" clId="{1F6283AF-578A-4E7B-B2E8-BE444FE18A07}" dt="2024-09-11T02:35:37.038" v="621" actId="207"/>
          <ac:spMkLst>
            <pc:docMk/>
            <pc:sldMk cId="386595757" sldId="452"/>
            <ac:spMk id="37" creationId="{0A5A3BA7-7E6E-47E9-CE79-32CFF27BFE1D}"/>
          </ac:spMkLst>
        </pc:spChg>
        <pc:spChg chg="mod">
          <ac:chgData name="Quan Nguyenduc" userId="f2b4cf6a-eefe-4099-bb56-474ad1ebee94" providerId="ADAL" clId="{1F6283AF-578A-4E7B-B2E8-BE444FE18A07}" dt="2024-09-11T02:35:39.743" v="622" actId="207"/>
          <ac:spMkLst>
            <pc:docMk/>
            <pc:sldMk cId="386595757" sldId="452"/>
            <ac:spMk id="41" creationId="{CC7BFCCE-A953-A5C2-4BA4-44BD9CE7B50C}"/>
          </ac:spMkLst>
        </pc:spChg>
        <pc:spChg chg="mod">
          <ac:chgData name="Quan Nguyenduc" userId="f2b4cf6a-eefe-4099-bb56-474ad1ebee94" providerId="ADAL" clId="{1F6283AF-578A-4E7B-B2E8-BE444FE18A07}" dt="2024-09-11T02:35:34.387" v="620" actId="207"/>
          <ac:spMkLst>
            <pc:docMk/>
            <pc:sldMk cId="386595757" sldId="452"/>
            <ac:spMk id="45" creationId="{1D64E78E-7E2A-5CA1-0038-CA3EF9CC202E}"/>
          </ac:spMkLst>
        </pc:spChg>
        <pc:spChg chg="mod">
          <ac:chgData name="Quan Nguyenduc" userId="f2b4cf6a-eefe-4099-bb56-474ad1ebee94" providerId="ADAL" clId="{1F6283AF-578A-4E7B-B2E8-BE444FE18A07}" dt="2024-09-11T02:35:41.936" v="623" actId="207"/>
          <ac:spMkLst>
            <pc:docMk/>
            <pc:sldMk cId="386595757" sldId="452"/>
            <ac:spMk id="49" creationId="{65906C77-91F0-945A-4ED2-C772A16BA8F5}"/>
          </ac:spMkLst>
        </pc:spChg>
        <pc:spChg chg="mod">
          <ac:chgData name="Quan Nguyenduc" userId="f2b4cf6a-eefe-4099-bb56-474ad1ebee94" providerId="ADAL" clId="{1F6283AF-578A-4E7B-B2E8-BE444FE18A07}" dt="2024-09-11T02:52:02.980" v="993" actId="1076"/>
          <ac:spMkLst>
            <pc:docMk/>
            <pc:sldMk cId="386595757" sldId="452"/>
            <ac:spMk id="59" creationId="{024E1360-4283-E875-A476-78AA283D8D97}"/>
          </ac:spMkLst>
        </pc:spChg>
      </pc:sldChg>
      <pc:sldChg chg="addSp modSp add mod ord">
        <pc:chgData name="Quan Nguyenduc" userId="f2b4cf6a-eefe-4099-bb56-474ad1ebee94" providerId="ADAL" clId="{1F6283AF-578A-4E7B-B2E8-BE444FE18A07}" dt="2024-09-17T06:11:52.366" v="3128" actId="1076"/>
        <pc:sldMkLst>
          <pc:docMk/>
          <pc:sldMk cId="1146494398" sldId="477"/>
        </pc:sldMkLst>
        <pc:spChg chg="add mod">
          <ac:chgData name="Quan Nguyenduc" userId="f2b4cf6a-eefe-4099-bb56-474ad1ebee94" providerId="ADAL" clId="{1F6283AF-578A-4E7B-B2E8-BE444FE18A07}" dt="2024-09-17T06:11:40.064" v="3118"/>
          <ac:spMkLst>
            <pc:docMk/>
            <pc:sldMk cId="1146494398" sldId="477"/>
            <ac:spMk id="3" creationId="{AA49421D-082D-C41C-3FD4-C74EB2E301D5}"/>
          </ac:spMkLst>
        </pc:spChg>
        <pc:spChg chg="mod">
          <ac:chgData name="Quan Nguyenduc" userId="f2b4cf6a-eefe-4099-bb56-474ad1ebee94" providerId="ADAL" clId="{1F6283AF-578A-4E7B-B2E8-BE444FE18A07}" dt="2024-09-17T06:11:52.366" v="3128" actId="1076"/>
          <ac:spMkLst>
            <pc:docMk/>
            <pc:sldMk cId="1146494398" sldId="477"/>
            <ac:spMk id="39" creationId="{A4309E24-0F35-40C6-BD3C-6B08C399ABE5}"/>
          </ac:spMkLst>
        </pc:spChg>
      </pc:sldChg>
      <pc:sldChg chg="add del modNotesTx">
        <pc:chgData name="Quan Nguyenduc" userId="f2b4cf6a-eefe-4099-bb56-474ad1ebee94" providerId="ADAL" clId="{1F6283AF-578A-4E7B-B2E8-BE444FE18A07}" dt="2024-09-17T09:55:24.209" v="5308"/>
        <pc:sldMkLst>
          <pc:docMk/>
          <pc:sldMk cId="876175407" sldId="560"/>
        </pc:sldMkLst>
      </pc:sldChg>
      <pc:sldChg chg="addSp modSp add mod modNotes modNotesTx">
        <pc:chgData name="Quan Nguyenduc" userId="f2b4cf6a-eefe-4099-bb56-474ad1ebee94" providerId="ADAL" clId="{1F6283AF-578A-4E7B-B2E8-BE444FE18A07}" dt="2024-09-18T02:03:16.326" v="5577" actId="20577"/>
        <pc:sldMkLst>
          <pc:docMk/>
          <pc:sldMk cId="2158940052" sldId="811"/>
        </pc:sldMkLst>
        <pc:spChg chg="add mod">
          <ac:chgData name="Quan Nguyenduc" userId="f2b4cf6a-eefe-4099-bb56-474ad1ebee94" providerId="ADAL" clId="{1F6283AF-578A-4E7B-B2E8-BE444FE18A07}" dt="2024-09-17T06:11:26.942" v="3115" actId="20577"/>
          <ac:spMkLst>
            <pc:docMk/>
            <pc:sldMk cId="2158940052" sldId="811"/>
            <ac:spMk id="6" creationId="{F5DDA4D7-DE36-540F-7ACC-4D8D949143C1}"/>
          </ac:spMkLst>
        </pc:spChg>
        <pc:spChg chg="mod">
          <ac:chgData name="Quan Nguyenduc" userId="f2b4cf6a-eefe-4099-bb56-474ad1ebee94" providerId="ADAL" clId="{1F6283AF-578A-4E7B-B2E8-BE444FE18A07}" dt="2024-09-11T02:50:15.690" v="971" actId="1076"/>
          <ac:spMkLst>
            <pc:docMk/>
            <pc:sldMk cId="2158940052" sldId="811"/>
            <ac:spMk id="19" creationId="{00000000-0000-0000-0000-000000000000}"/>
          </ac:spMkLst>
        </pc:spChg>
      </pc:sldChg>
      <pc:sldChg chg="add del ord">
        <pc:chgData name="Quan Nguyenduc" userId="f2b4cf6a-eefe-4099-bb56-474ad1ebee94" providerId="ADAL" clId="{1F6283AF-578A-4E7B-B2E8-BE444FE18A07}" dt="2024-09-11T03:35:51.951" v="1121" actId="47"/>
        <pc:sldMkLst>
          <pc:docMk/>
          <pc:sldMk cId="3766368282" sldId="2147308728"/>
        </pc:sldMkLst>
      </pc:sldChg>
      <pc:sldChg chg="add del ord">
        <pc:chgData name="Quan Nguyenduc" userId="f2b4cf6a-eefe-4099-bb56-474ad1ebee94" providerId="ADAL" clId="{1F6283AF-578A-4E7B-B2E8-BE444FE18A07}" dt="2024-09-17T02:22:02.851" v="2305" actId="47"/>
        <pc:sldMkLst>
          <pc:docMk/>
          <pc:sldMk cId="1979233413" sldId="2147308990"/>
        </pc:sldMkLst>
      </pc:sldChg>
      <pc:sldChg chg="addSp modSp add mod modShow modNotesTx">
        <pc:chgData name="Quan Nguyenduc" userId="f2b4cf6a-eefe-4099-bb56-474ad1ebee94" providerId="ADAL" clId="{1F6283AF-578A-4E7B-B2E8-BE444FE18A07}" dt="2024-09-17T08:19:03.652" v="4979" actId="20577"/>
        <pc:sldMkLst>
          <pc:docMk/>
          <pc:sldMk cId="1493713986" sldId="2147309958"/>
        </pc:sldMkLst>
        <pc:spChg chg="mod">
          <ac:chgData name="Quan Nguyenduc" userId="f2b4cf6a-eefe-4099-bb56-474ad1ebee94" providerId="ADAL" clId="{1F6283AF-578A-4E7B-B2E8-BE444FE18A07}" dt="2024-09-11T04:07:46.059" v="1377" actId="20577"/>
          <ac:spMkLst>
            <pc:docMk/>
            <pc:sldMk cId="1493713986" sldId="2147309958"/>
            <ac:spMk id="2" creationId="{6FEF03FF-9EC4-FD08-9723-7ADA01C16829}"/>
          </ac:spMkLst>
        </pc:spChg>
        <pc:spChg chg="mod">
          <ac:chgData name="Quan Nguyenduc" userId="f2b4cf6a-eefe-4099-bb56-474ad1ebee94" providerId="ADAL" clId="{1F6283AF-578A-4E7B-B2E8-BE444FE18A07}" dt="2024-09-11T04:08:35.200" v="1397" actId="1076"/>
          <ac:spMkLst>
            <pc:docMk/>
            <pc:sldMk cId="1493713986" sldId="2147309958"/>
            <ac:spMk id="3" creationId="{7888CAEE-844A-95CD-5787-7F905A5D9BA3}"/>
          </ac:spMkLst>
        </pc:spChg>
        <pc:spChg chg="mod">
          <ac:chgData name="Quan Nguyenduc" userId="f2b4cf6a-eefe-4099-bb56-474ad1ebee94" providerId="ADAL" clId="{1F6283AF-578A-4E7B-B2E8-BE444FE18A07}" dt="2024-09-11T04:02:23.064" v="1144" actId="1076"/>
          <ac:spMkLst>
            <pc:docMk/>
            <pc:sldMk cId="1493713986" sldId="2147309958"/>
            <ac:spMk id="5" creationId="{9524475F-3145-AA53-539C-73839FD4FE30}"/>
          </ac:spMkLst>
        </pc:spChg>
        <pc:spChg chg="add mod">
          <ac:chgData name="Quan Nguyenduc" userId="f2b4cf6a-eefe-4099-bb56-474ad1ebee94" providerId="ADAL" clId="{1F6283AF-578A-4E7B-B2E8-BE444FE18A07}" dt="2024-09-11T04:01:16.066" v="1138"/>
          <ac:spMkLst>
            <pc:docMk/>
            <pc:sldMk cId="1493713986" sldId="2147309958"/>
            <ac:spMk id="6" creationId="{9EC85C33-72A4-6946-E56C-64890B78373A}"/>
          </ac:spMkLst>
        </pc:spChg>
        <pc:spChg chg="add mod">
          <ac:chgData name="Quan Nguyenduc" userId="f2b4cf6a-eefe-4099-bb56-474ad1ebee94" providerId="ADAL" clId="{1F6283AF-578A-4E7B-B2E8-BE444FE18A07}" dt="2024-09-11T04:01:19.771" v="1139"/>
          <ac:spMkLst>
            <pc:docMk/>
            <pc:sldMk cId="1493713986" sldId="2147309958"/>
            <ac:spMk id="7" creationId="{749FB4F1-3E14-1276-7F4C-6A0461EDA83F}"/>
          </ac:spMkLst>
        </pc:spChg>
        <pc:spChg chg="mod">
          <ac:chgData name="Quan Nguyenduc" userId="f2b4cf6a-eefe-4099-bb56-474ad1ebee94" providerId="ADAL" clId="{1F6283AF-578A-4E7B-B2E8-BE444FE18A07}" dt="2024-09-11T04:02:23.064" v="1144" actId="1076"/>
          <ac:spMkLst>
            <pc:docMk/>
            <pc:sldMk cId="1493713986" sldId="2147309958"/>
            <ac:spMk id="9" creationId="{53F4D40A-B06D-8E30-BE30-55958DEFEB09}"/>
          </ac:spMkLst>
        </pc:spChg>
        <pc:spChg chg="mod">
          <ac:chgData name="Quan Nguyenduc" userId="f2b4cf6a-eefe-4099-bb56-474ad1ebee94" providerId="ADAL" clId="{1F6283AF-578A-4E7B-B2E8-BE444FE18A07}" dt="2024-09-11T04:02:23.064" v="1144" actId="1076"/>
          <ac:spMkLst>
            <pc:docMk/>
            <pc:sldMk cId="1493713986" sldId="2147309958"/>
            <ac:spMk id="12" creationId="{E5C7AE0D-3D38-0821-0600-C6DB43ECAC3A}"/>
          </ac:spMkLst>
        </pc:spChg>
        <pc:spChg chg="mod">
          <ac:chgData name="Quan Nguyenduc" userId="f2b4cf6a-eefe-4099-bb56-474ad1ebee94" providerId="ADAL" clId="{1F6283AF-578A-4E7B-B2E8-BE444FE18A07}" dt="2024-09-11T04:02:23.064" v="1144" actId="1076"/>
          <ac:spMkLst>
            <pc:docMk/>
            <pc:sldMk cId="1493713986" sldId="2147309958"/>
            <ac:spMk id="13" creationId="{D78FA1D4-B03B-FEE1-E24E-8B22E3C30DA3}"/>
          </ac:spMkLst>
        </pc:spChg>
        <pc:spChg chg="mod">
          <ac:chgData name="Quan Nguyenduc" userId="f2b4cf6a-eefe-4099-bb56-474ad1ebee94" providerId="ADAL" clId="{1F6283AF-578A-4E7B-B2E8-BE444FE18A07}" dt="2024-09-11T04:02:23.064" v="1144" actId="1076"/>
          <ac:spMkLst>
            <pc:docMk/>
            <pc:sldMk cId="1493713986" sldId="2147309958"/>
            <ac:spMk id="14" creationId="{1D5730CC-0E83-38A8-2EBF-5B18895A79CF}"/>
          </ac:spMkLst>
        </pc:spChg>
        <pc:spChg chg="mod">
          <ac:chgData name="Quan Nguyenduc" userId="f2b4cf6a-eefe-4099-bb56-474ad1ebee94" providerId="ADAL" clId="{1F6283AF-578A-4E7B-B2E8-BE444FE18A07}" dt="2024-09-11T04:02:23.064" v="1144" actId="1076"/>
          <ac:spMkLst>
            <pc:docMk/>
            <pc:sldMk cId="1493713986" sldId="2147309958"/>
            <ac:spMk id="15" creationId="{4FCA7B9B-8A72-5A13-8D72-5173D40489F7}"/>
          </ac:spMkLst>
        </pc:spChg>
        <pc:spChg chg="mod">
          <ac:chgData name="Quan Nguyenduc" userId="f2b4cf6a-eefe-4099-bb56-474ad1ebee94" providerId="ADAL" clId="{1F6283AF-578A-4E7B-B2E8-BE444FE18A07}" dt="2024-09-11T04:02:23.064" v="1144" actId="1076"/>
          <ac:spMkLst>
            <pc:docMk/>
            <pc:sldMk cId="1493713986" sldId="2147309958"/>
            <ac:spMk id="16" creationId="{ECC5F42C-AD2C-FF28-9199-0781554E7DB0}"/>
          </ac:spMkLst>
        </pc:spChg>
        <pc:spChg chg="mod">
          <ac:chgData name="Quan Nguyenduc" userId="f2b4cf6a-eefe-4099-bb56-474ad1ebee94" providerId="ADAL" clId="{1F6283AF-578A-4E7B-B2E8-BE444FE18A07}" dt="2024-09-11T04:02:23.064" v="1144" actId="1076"/>
          <ac:spMkLst>
            <pc:docMk/>
            <pc:sldMk cId="1493713986" sldId="2147309958"/>
            <ac:spMk id="17" creationId="{4B189284-7D19-EA1C-7FAD-1C2D9CEE584D}"/>
          </ac:spMkLst>
        </pc:spChg>
        <pc:spChg chg="mod">
          <ac:chgData name="Quan Nguyenduc" userId="f2b4cf6a-eefe-4099-bb56-474ad1ebee94" providerId="ADAL" clId="{1F6283AF-578A-4E7B-B2E8-BE444FE18A07}" dt="2024-09-11T04:02:23.064" v="1144" actId="1076"/>
          <ac:spMkLst>
            <pc:docMk/>
            <pc:sldMk cId="1493713986" sldId="2147309958"/>
            <ac:spMk id="18" creationId="{A0621E4D-9C43-7D8F-D667-84D28E001624}"/>
          </ac:spMkLst>
        </pc:spChg>
        <pc:spChg chg="mod">
          <ac:chgData name="Quan Nguyenduc" userId="f2b4cf6a-eefe-4099-bb56-474ad1ebee94" providerId="ADAL" clId="{1F6283AF-578A-4E7B-B2E8-BE444FE18A07}" dt="2024-09-11T04:08:15.063" v="1396" actId="20577"/>
          <ac:spMkLst>
            <pc:docMk/>
            <pc:sldMk cId="1493713986" sldId="2147309958"/>
            <ac:spMk id="19" creationId="{2CEE0B37-6967-9793-205E-399AECE0D779}"/>
          </ac:spMkLst>
        </pc:spChg>
        <pc:spChg chg="mod">
          <ac:chgData name="Quan Nguyenduc" userId="f2b4cf6a-eefe-4099-bb56-474ad1ebee94" providerId="ADAL" clId="{1F6283AF-578A-4E7B-B2E8-BE444FE18A07}" dt="2024-09-16T03:11:20.688" v="2165" actId="1076"/>
          <ac:spMkLst>
            <pc:docMk/>
            <pc:sldMk cId="1493713986" sldId="2147309958"/>
            <ac:spMk id="20" creationId="{24CFFC39-70DD-D0AB-003C-19752155C33F}"/>
          </ac:spMkLst>
        </pc:spChg>
        <pc:spChg chg="mod">
          <ac:chgData name="Quan Nguyenduc" userId="f2b4cf6a-eefe-4099-bb56-474ad1ebee94" providerId="ADAL" clId="{1F6283AF-578A-4E7B-B2E8-BE444FE18A07}" dt="2024-09-11T04:02:23.064" v="1144" actId="1076"/>
          <ac:spMkLst>
            <pc:docMk/>
            <pc:sldMk cId="1493713986" sldId="2147309958"/>
            <ac:spMk id="22" creationId="{F8A03216-E809-8F06-B342-A5CCFB9DD5E8}"/>
          </ac:spMkLst>
        </pc:spChg>
        <pc:spChg chg="mod">
          <ac:chgData name="Quan Nguyenduc" userId="f2b4cf6a-eefe-4099-bb56-474ad1ebee94" providerId="ADAL" clId="{1F6283AF-578A-4E7B-B2E8-BE444FE18A07}" dt="2024-09-11T04:02:23.064" v="1144" actId="1076"/>
          <ac:spMkLst>
            <pc:docMk/>
            <pc:sldMk cId="1493713986" sldId="2147309958"/>
            <ac:spMk id="24" creationId="{8AB0D210-381F-3700-DDB6-2A40648F0D15}"/>
          </ac:spMkLst>
        </pc:spChg>
        <pc:spChg chg="add mod">
          <ac:chgData name="Quan Nguyenduc" userId="f2b4cf6a-eefe-4099-bb56-474ad1ebee94" providerId="ADAL" clId="{1F6283AF-578A-4E7B-B2E8-BE444FE18A07}" dt="2024-09-11T04:10:27.687" v="1467" actId="1076"/>
          <ac:spMkLst>
            <pc:docMk/>
            <pc:sldMk cId="1493713986" sldId="2147309958"/>
            <ac:spMk id="26" creationId="{BEEB9F46-1E4E-9DBB-3CB8-55CB02E484C2}"/>
          </ac:spMkLst>
        </pc:spChg>
        <pc:graphicFrameChg chg="mod">
          <ac:chgData name="Quan Nguyenduc" userId="f2b4cf6a-eefe-4099-bb56-474ad1ebee94" providerId="ADAL" clId="{1F6283AF-578A-4E7B-B2E8-BE444FE18A07}" dt="2024-09-11T04:02:23.064" v="1144" actId="1076"/>
          <ac:graphicFrameMkLst>
            <pc:docMk/>
            <pc:sldMk cId="1493713986" sldId="2147309958"/>
            <ac:graphicFrameMk id="31" creationId="{818A29FE-A14E-6579-C3F0-EF46D58789C8}"/>
          </ac:graphicFrameMkLst>
        </pc:graphicFrameChg>
        <pc:picChg chg="mod">
          <ac:chgData name="Quan Nguyenduc" userId="f2b4cf6a-eefe-4099-bb56-474ad1ebee94" providerId="ADAL" clId="{1F6283AF-578A-4E7B-B2E8-BE444FE18A07}" dt="2024-09-11T04:02:23.064" v="1144" actId="1076"/>
          <ac:picMkLst>
            <pc:docMk/>
            <pc:sldMk cId="1493713986" sldId="2147309958"/>
            <ac:picMk id="4" creationId="{5C33B14F-5069-9548-2CEB-3EF111BA9CC4}"/>
          </ac:picMkLst>
        </pc:picChg>
        <pc:picChg chg="mod">
          <ac:chgData name="Quan Nguyenduc" userId="f2b4cf6a-eefe-4099-bb56-474ad1ebee94" providerId="ADAL" clId="{1F6283AF-578A-4E7B-B2E8-BE444FE18A07}" dt="2024-09-11T04:02:23.064" v="1144" actId="1076"/>
          <ac:picMkLst>
            <pc:docMk/>
            <pc:sldMk cId="1493713986" sldId="2147309958"/>
            <ac:picMk id="8" creationId="{8157A876-6A83-C27C-BFA4-7CCBDE040DF7}"/>
          </ac:picMkLst>
        </pc:picChg>
        <pc:picChg chg="mod">
          <ac:chgData name="Quan Nguyenduc" userId="f2b4cf6a-eefe-4099-bb56-474ad1ebee94" providerId="ADAL" clId="{1F6283AF-578A-4E7B-B2E8-BE444FE18A07}" dt="2024-09-11T04:02:23.064" v="1144" actId="1076"/>
          <ac:picMkLst>
            <pc:docMk/>
            <pc:sldMk cId="1493713986" sldId="2147309958"/>
            <ac:picMk id="10" creationId="{DCFEBBB9-330F-C883-500D-0945855C2212}"/>
          </ac:picMkLst>
        </pc:picChg>
        <pc:picChg chg="mod">
          <ac:chgData name="Quan Nguyenduc" userId="f2b4cf6a-eefe-4099-bb56-474ad1ebee94" providerId="ADAL" clId="{1F6283AF-578A-4E7B-B2E8-BE444FE18A07}" dt="2024-09-11T04:02:23.064" v="1144" actId="1076"/>
          <ac:picMkLst>
            <pc:docMk/>
            <pc:sldMk cId="1493713986" sldId="2147309958"/>
            <ac:picMk id="11" creationId="{0F40209B-4392-579C-2640-2A0CA0BF2DD7}"/>
          </ac:picMkLst>
        </pc:picChg>
        <pc:picChg chg="mod">
          <ac:chgData name="Quan Nguyenduc" userId="f2b4cf6a-eefe-4099-bb56-474ad1ebee94" providerId="ADAL" clId="{1F6283AF-578A-4E7B-B2E8-BE444FE18A07}" dt="2024-09-11T04:02:23.064" v="1144" actId="1076"/>
          <ac:picMkLst>
            <pc:docMk/>
            <pc:sldMk cId="1493713986" sldId="2147309958"/>
            <ac:picMk id="21" creationId="{BF580C1A-E533-CD86-2051-E54EC999E401}"/>
          </ac:picMkLst>
        </pc:picChg>
        <pc:picChg chg="mod">
          <ac:chgData name="Quan Nguyenduc" userId="f2b4cf6a-eefe-4099-bb56-474ad1ebee94" providerId="ADAL" clId="{1F6283AF-578A-4E7B-B2E8-BE444FE18A07}" dt="2024-09-11T04:02:23.064" v="1144" actId="1076"/>
          <ac:picMkLst>
            <pc:docMk/>
            <pc:sldMk cId="1493713986" sldId="2147309958"/>
            <ac:picMk id="23" creationId="{8E16C138-3E10-83A6-F751-33D8ECFA571E}"/>
          </ac:picMkLst>
        </pc:picChg>
        <pc:picChg chg="mod">
          <ac:chgData name="Quan Nguyenduc" userId="f2b4cf6a-eefe-4099-bb56-474ad1ebee94" providerId="ADAL" clId="{1F6283AF-578A-4E7B-B2E8-BE444FE18A07}" dt="2024-09-11T04:02:23.064" v="1144" actId="1076"/>
          <ac:picMkLst>
            <pc:docMk/>
            <pc:sldMk cId="1493713986" sldId="2147309958"/>
            <ac:picMk id="35" creationId="{3710D032-02D2-01D1-F9A8-599BBD86F622}"/>
          </ac:picMkLst>
        </pc:picChg>
        <pc:picChg chg="mod">
          <ac:chgData name="Quan Nguyenduc" userId="f2b4cf6a-eefe-4099-bb56-474ad1ebee94" providerId="ADAL" clId="{1F6283AF-578A-4E7B-B2E8-BE444FE18A07}" dt="2024-09-11T04:02:23.064" v="1144" actId="1076"/>
          <ac:picMkLst>
            <pc:docMk/>
            <pc:sldMk cId="1493713986" sldId="2147309958"/>
            <ac:picMk id="1028" creationId="{28743BE2-22F4-BE35-5718-5466A3A428D3}"/>
          </ac:picMkLst>
        </pc:picChg>
      </pc:sldChg>
      <pc:sldChg chg="add del">
        <pc:chgData name="Quan Nguyenduc" userId="f2b4cf6a-eefe-4099-bb56-474ad1ebee94" providerId="ADAL" clId="{1F6283AF-578A-4E7B-B2E8-BE444FE18A07}" dt="2024-09-11T03:36:10.670" v="1124" actId="47"/>
        <pc:sldMkLst>
          <pc:docMk/>
          <pc:sldMk cId="2827189816" sldId="2147472812"/>
        </pc:sldMkLst>
      </pc:sldChg>
      <pc:sldChg chg="addSp delSp modSp add mod ord">
        <pc:chgData name="Quan Nguyenduc" userId="f2b4cf6a-eefe-4099-bb56-474ad1ebee94" providerId="ADAL" clId="{1F6283AF-578A-4E7B-B2E8-BE444FE18A07}" dt="2024-09-17T03:46:15.956" v="2756" actId="27636"/>
        <pc:sldMkLst>
          <pc:docMk/>
          <pc:sldMk cId="2388911289" sldId="2147474358"/>
        </pc:sldMkLst>
        <pc:spChg chg="add mod">
          <ac:chgData name="Quan Nguyenduc" userId="f2b4cf6a-eefe-4099-bb56-474ad1ebee94" providerId="ADAL" clId="{1F6283AF-578A-4E7B-B2E8-BE444FE18A07}" dt="2024-09-16T08:59:46.735" v="2171" actId="1076"/>
          <ac:spMkLst>
            <pc:docMk/>
            <pc:sldMk cId="2388911289" sldId="2147474358"/>
            <ac:spMk id="2" creationId="{5914E8DB-7A7D-5A37-DBBE-A10B1076B8BE}"/>
          </ac:spMkLst>
        </pc:spChg>
        <pc:spChg chg="del mod">
          <ac:chgData name="Quan Nguyenduc" userId="f2b4cf6a-eefe-4099-bb56-474ad1ebee94" providerId="ADAL" clId="{1F6283AF-578A-4E7B-B2E8-BE444FE18A07}" dt="2024-09-11T02:08:03.973" v="101" actId="478"/>
          <ac:spMkLst>
            <pc:docMk/>
            <pc:sldMk cId="2388911289" sldId="2147474358"/>
            <ac:spMk id="3" creationId="{A521235A-32AB-8D2E-3FF0-F08CF2AB71A9}"/>
          </ac:spMkLst>
        </pc:spChg>
        <pc:spChg chg="add mod">
          <ac:chgData name="Quan Nguyenduc" userId="f2b4cf6a-eefe-4099-bb56-474ad1ebee94" providerId="ADAL" clId="{1F6283AF-578A-4E7B-B2E8-BE444FE18A07}" dt="2024-09-16T09:00:35.782" v="2209" actId="1076"/>
          <ac:spMkLst>
            <pc:docMk/>
            <pc:sldMk cId="2388911289" sldId="2147474358"/>
            <ac:spMk id="3" creationId="{CC95EE88-8E51-72B8-3AF6-289BBDCF79CF}"/>
          </ac:spMkLst>
        </pc:spChg>
        <pc:spChg chg="del mod">
          <ac:chgData name="Quan Nguyenduc" userId="f2b4cf6a-eefe-4099-bb56-474ad1ebee94" providerId="ADAL" clId="{1F6283AF-578A-4E7B-B2E8-BE444FE18A07}" dt="2024-09-11T02:11:52.753" v="178" actId="478"/>
          <ac:spMkLst>
            <pc:docMk/>
            <pc:sldMk cId="2388911289" sldId="2147474358"/>
            <ac:spMk id="4" creationId="{90C9C396-878D-DBA5-F283-44385477E2C6}"/>
          </ac:spMkLst>
        </pc:spChg>
        <pc:spChg chg="add mod">
          <ac:chgData name="Quan Nguyenduc" userId="f2b4cf6a-eefe-4099-bb56-474ad1ebee94" providerId="ADAL" clId="{1F6283AF-578A-4E7B-B2E8-BE444FE18A07}" dt="2024-09-16T09:00:07.788" v="2196" actId="20577"/>
          <ac:spMkLst>
            <pc:docMk/>
            <pc:sldMk cId="2388911289" sldId="2147474358"/>
            <ac:spMk id="4" creationId="{A8879083-C999-BA45-E183-0CDC5F1F57FC}"/>
          </ac:spMkLst>
        </pc:spChg>
        <pc:spChg chg="mod">
          <ac:chgData name="Quan Nguyenduc" userId="f2b4cf6a-eefe-4099-bb56-474ad1ebee94" providerId="ADAL" clId="{1F6283AF-578A-4E7B-B2E8-BE444FE18A07}" dt="2024-09-11T01:14:24.083" v="6"/>
          <ac:spMkLst>
            <pc:docMk/>
            <pc:sldMk cId="2388911289" sldId="2147474358"/>
            <ac:spMk id="5" creationId="{42E54B36-3DFF-B90F-688B-8EF46F1AC4CA}"/>
          </ac:spMkLst>
        </pc:spChg>
        <pc:spChg chg="add mod">
          <ac:chgData name="Quan Nguyenduc" userId="f2b4cf6a-eefe-4099-bb56-474ad1ebee94" providerId="ADAL" clId="{1F6283AF-578A-4E7B-B2E8-BE444FE18A07}" dt="2024-09-16T08:59:46.735" v="2171" actId="1076"/>
          <ac:spMkLst>
            <pc:docMk/>
            <pc:sldMk cId="2388911289" sldId="2147474358"/>
            <ac:spMk id="5" creationId="{82146452-9399-05A5-0DB8-2BBB39E57213}"/>
          </ac:spMkLst>
        </pc:spChg>
        <pc:spChg chg="add del mod">
          <ac:chgData name="Quan Nguyenduc" userId="f2b4cf6a-eefe-4099-bb56-474ad1ebee94" providerId="ADAL" clId="{1F6283AF-578A-4E7B-B2E8-BE444FE18A07}" dt="2024-09-11T01:20:45.054" v="78" actId="478"/>
          <ac:spMkLst>
            <pc:docMk/>
            <pc:sldMk cId="2388911289" sldId="2147474358"/>
            <ac:spMk id="6" creationId="{CF322C2E-9590-C647-60B2-46F3E7A7590F}"/>
          </ac:spMkLst>
        </pc:spChg>
        <pc:spChg chg="mod">
          <ac:chgData name="Quan Nguyenduc" userId="f2b4cf6a-eefe-4099-bb56-474ad1ebee94" providerId="ADAL" clId="{1F6283AF-578A-4E7B-B2E8-BE444FE18A07}" dt="2024-09-11T02:13:08.770" v="227" actId="207"/>
          <ac:spMkLst>
            <pc:docMk/>
            <pc:sldMk cId="2388911289" sldId="2147474358"/>
            <ac:spMk id="8" creationId="{A66929ED-04BE-C750-15F9-15591747BCED}"/>
          </ac:spMkLst>
        </pc:spChg>
        <pc:spChg chg="add del mod">
          <ac:chgData name="Quan Nguyenduc" userId="f2b4cf6a-eefe-4099-bb56-474ad1ebee94" providerId="ADAL" clId="{1F6283AF-578A-4E7B-B2E8-BE444FE18A07}" dt="2024-09-11T02:11:30.136" v="159" actId="478"/>
          <ac:spMkLst>
            <pc:docMk/>
            <pc:sldMk cId="2388911289" sldId="2147474358"/>
            <ac:spMk id="10" creationId="{184218F4-7B11-CD0A-D5A4-BD37F81A0609}"/>
          </ac:spMkLst>
        </pc:spChg>
        <pc:spChg chg="del">
          <ac:chgData name="Quan Nguyenduc" userId="f2b4cf6a-eefe-4099-bb56-474ad1ebee94" providerId="ADAL" clId="{1F6283AF-578A-4E7B-B2E8-BE444FE18A07}" dt="2024-09-11T02:11:25.325" v="155" actId="478"/>
          <ac:spMkLst>
            <pc:docMk/>
            <pc:sldMk cId="2388911289" sldId="2147474358"/>
            <ac:spMk id="13" creationId="{D2834C13-1480-79A8-CA32-1FDBBFEAFC09}"/>
          </ac:spMkLst>
        </pc:spChg>
        <pc:spChg chg="add del mod">
          <ac:chgData name="Quan Nguyenduc" userId="f2b4cf6a-eefe-4099-bb56-474ad1ebee94" providerId="ADAL" clId="{1F6283AF-578A-4E7B-B2E8-BE444FE18A07}" dt="2024-09-16T08:59:27.323" v="2168" actId="478"/>
          <ac:spMkLst>
            <pc:docMk/>
            <pc:sldMk cId="2388911289" sldId="2147474358"/>
            <ac:spMk id="16" creationId="{43F4A98E-313B-582D-7C45-E80432D57346}"/>
          </ac:spMkLst>
        </pc:spChg>
        <pc:spChg chg="add del mod">
          <ac:chgData name="Quan Nguyenduc" userId="f2b4cf6a-eefe-4099-bb56-474ad1ebee94" providerId="ADAL" clId="{1F6283AF-578A-4E7B-B2E8-BE444FE18A07}" dt="2024-09-11T02:07:46.148" v="95" actId="478"/>
          <ac:spMkLst>
            <pc:docMk/>
            <pc:sldMk cId="2388911289" sldId="2147474358"/>
            <ac:spMk id="17" creationId="{74D6CE82-D04C-AEAF-FB9F-FEBAA452BB15}"/>
          </ac:spMkLst>
        </pc:spChg>
        <pc:spChg chg="add del mod">
          <ac:chgData name="Quan Nguyenduc" userId="f2b4cf6a-eefe-4099-bb56-474ad1ebee94" providerId="ADAL" clId="{1F6283AF-578A-4E7B-B2E8-BE444FE18A07}" dt="2024-09-16T08:59:27.323" v="2168" actId="478"/>
          <ac:spMkLst>
            <pc:docMk/>
            <pc:sldMk cId="2388911289" sldId="2147474358"/>
            <ac:spMk id="18" creationId="{8799CCAB-B61D-B3E3-0E7A-59E9E68A112B}"/>
          </ac:spMkLst>
        </pc:spChg>
        <pc:spChg chg="add del mod">
          <ac:chgData name="Quan Nguyenduc" userId="f2b4cf6a-eefe-4099-bb56-474ad1ebee94" providerId="ADAL" clId="{1F6283AF-578A-4E7B-B2E8-BE444FE18A07}" dt="2024-09-11T02:16:54.485" v="255" actId="478"/>
          <ac:spMkLst>
            <pc:docMk/>
            <pc:sldMk cId="2388911289" sldId="2147474358"/>
            <ac:spMk id="20" creationId="{50EB74CA-0138-D01C-804D-3AE90A988307}"/>
          </ac:spMkLst>
        </pc:spChg>
        <pc:spChg chg="add mod">
          <ac:chgData name="Quan Nguyenduc" userId="f2b4cf6a-eefe-4099-bb56-474ad1ebee94" providerId="ADAL" clId="{1F6283AF-578A-4E7B-B2E8-BE444FE18A07}" dt="2024-09-16T08:59:46.735" v="2171" actId="1076"/>
          <ac:spMkLst>
            <pc:docMk/>
            <pc:sldMk cId="2388911289" sldId="2147474358"/>
            <ac:spMk id="21" creationId="{2664BA4F-E3AF-FD75-2853-DA3B84F667CB}"/>
          </ac:spMkLst>
        </pc:spChg>
        <pc:spChg chg="add mod">
          <ac:chgData name="Quan Nguyenduc" userId="f2b4cf6a-eefe-4099-bb56-474ad1ebee94" providerId="ADAL" clId="{1F6283AF-578A-4E7B-B2E8-BE444FE18A07}" dt="2024-09-16T08:59:46.735" v="2171" actId="1076"/>
          <ac:spMkLst>
            <pc:docMk/>
            <pc:sldMk cId="2388911289" sldId="2147474358"/>
            <ac:spMk id="22" creationId="{E12A1572-0230-23E9-2AA1-8241A76C33D0}"/>
          </ac:spMkLst>
        </pc:spChg>
        <pc:spChg chg="add mod">
          <ac:chgData name="Quan Nguyenduc" userId="f2b4cf6a-eefe-4099-bb56-474ad1ebee94" providerId="ADAL" clId="{1F6283AF-578A-4E7B-B2E8-BE444FE18A07}" dt="2024-09-16T08:59:46.735" v="2171" actId="1076"/>
          <ac:spMkLst>
            <pc:docMk/>
            <pc:sldMk cId="2388911289" sldId="2147474358"/>
            <ac:spMk id="23" creationId="{923C56B8-A168-E553-D25A-8668E98B2FEC}"/>
          </ac:spMkLst>
        </pc:spChg>
        <pc:spChg chg="add mod">
          <ac:chgData name="Quan Nguyenduc" userId="f2b4cf6a-eefe-4099-bb56-474ad1ebee94" providerId="ADAL" clId="{1F6283AF-578A-4E7B-B2E8-BE444FE18A07}" dt="2024-09-16T08:59:46.735" v="2171" actId="1076"/>
          <ac:spMkLst>
            <pc:docMk/>
            <pc:sldMk cId="2388911289" sldId="2147474358"/>
            <ac:spMk id="24" creationId="{5A6959A5-C13D-0F78-5782-428A6202D070}"/>
          </ac:spMkLst>
        </pc:spChg>
        <pc:spChg chg="add mod">
          <ac:chgData name="Quan Nguyenduc" userId="f2b4cf6a-eefe-4099-bb56-474ad1ebee94" providerId="ADAL" clId="{1F6283AF-578A-4E7B-B2E8-BE444FE18A07}" dt="2024-09-16T08:59:46.735" v="2171" actId="1076"/>
          <ac:spMkLst>
            <pc:docMk/>
            <pc:sldMk cId="2388911289" sldId="2147474358"/>
            <ac:spMk id="25" creationId="{C76E1756-7742-F90F-156A-43D4F07AF4FC}"/>
          </ac:spMkLst>
        </pc:spChg>
        <pc:spChg chg="add mod">
          <ac:chgData name="Quan Nguyenduc" userId="f2b4cf6a-eefe-4099-bb56-474ad1ebee94" providerId="ADAL" clId="{1F6283AF-578A-4E7B-B2E8-BE444FE18A07}" dt="2024-09-17T03:46:15.956" v="2756" actId="27636"/>
          <ac:spMkLst>
            <pc:docMk/>
            <pc:sldMk cId="2388911289" sldId="2147474358"/>
            <ac:spMk id="26" creationId="{97BC9246-18DC-6945-789E-ADE7315E41DA}"/>
          </ac:spMkLst>
        </pc:spChg>
        <pc:spChg chg="add mod">
          <ac:chgData name="Quan Nguyenduc" userId="f2b4cf6a-eefe-4099-bb56-474ad1ebee94" providerId="ADAL" clId="{1F6283AF-578A-4E7B-B2E8-BE444FE18A07}" dt="2024-09-16T08:59:46.735" v="2171" actId="1076"/>
          <ac:spMkLst>
            <pc:docMk/>
            <pc:sldMk cId="2388911289" sldId="2147474358"/>
            <ac:spMk id="27" creationId="{7E952A57-0FB8-6004-6975-1AAABE19E067}"/>
          </ac:spMkLst>
        </pc:spChg>
        <pc:spChg chg="add mod">
          <ac:chgData name="Quan Nguyenduc" userId="f2b4cf6a-eefe-4099-bb56-474ad1ebee94" providerId="ADAL" clId="{1F6283AF-578A-4E7B-B2E8-BE444FE18A07}" dt="2024-09-16T08:59:46.735" v="2171" actId="1076"/>
          <ac:spMkLst>
            <pc:docMk/>
            <pc:sldMk cId="2388911289" sldId="2147474358"/>
            <ac:spMk id="28" creationId="{789A30A3-CFBB-C2C4-BF79-3EA4A477FB8F}"/>
          </ac:spMkLst>
        </pc:spChg>
        <pc:spChg chg="add mod">
          <ac:chgData name="Quan Nguyenduc" userId="f2b4cf6a-eefe-4099-bb56-474ad1ebee94" providerId="ADAL" clId="{1F6283AF-578A-4E7B-B2E8-BE444FE18A07}" dt="2024-09-16T08:59:46.735" v="2171" actId="1076"/>
          <ac:spMkLst>
            <pc:docMk/>
            <pc:sldMk cId="2388911289" sldId="2147474358"/>
            <ac:spMk id="29" creationId="{C1F50670-48E4-0306-CE01-F3768131D75C}"/>
          </ac:spMkLst>
        </pc:spChg>
        <pc:spChg chg="add mod">
          <ac:chgData name="Quan Nguyenduc" userId="f2b4cf6a-eefe-4099-bb56-474ad1ebee94" providerId="ADAL" clId="{1F6283AF-578A-4E7B-B2E8-BE444FE18A07}" dt="2024-09-16T08:59:46.735" v="2171" actId="1076"/>
          <ac:spMkLst>
            <pc:docMk/>
            <pc:sldMk cId="2388911289" sldId="2147474358"/>
            <ac:spMk id="30" creationId="{6A4E0546-0211-D437-BE55-BE542C9315FA}"/>
          </ac:spMkLst>
        </pc:spChg>
        <pc:spChg chg="add mod">
          <ac:chgData name="Quan Nguyenduc" userId="f2b4cf6a-eefe-4099-bb56-474ad1ebee94" providerId="ADAL" clId="{1F6283AF-578A-4E7B-B2E8-BE444FE18A07}" dt="2024-09-16T08:59:46.735" v="2171" actId="1076"/>
          <ac:spMkLst>
            <pc:docMk/>
            <pc:sldMk cId="2388911289" sldId="2147474358"/>
            <ac:spMk id="31" creationId="{44989386-D0F5-3C39-AD2D-ED49A9F23953}"/>
          </ac:spMkLst>
        </pc:spChg>
        <pc:spChg chg="add mod">
          <ac:chgData name="Quan Nguyenduc" userId="f2b4cf6a-eefe-4099-bb56-474ad1ebee94" providerId="ADAL" clId="{1F6283AF-578A-4E7B-B2E8-BE444FE18A07}" dt="2024-09-16T08:59:46.735" v="2171" actId="1076"/>
          <ac:spMkLst>
            <pc:docMk/>
            <pc:sldMk cId="2388911289" sldId="2147474358"/>
            <ac:spMk id="32" creationId="{C0765E75-5E9B-32D7-5552-08E0C1F3145F}"/>
          </ac:spMkLst>
        </pc:spChg>
        <pc:spChg chg="add mod">
          <ac:chgData name="Quan Nguyenduc" userId="f2b4cf6a-eefe-4099-bb56-474ad1ebee94" providerId="ADAL" clId="{1F6283AF-578A-4E7B-B2E8-BE444FE18A07}" dt="2024-09-16T08:59:46.735" v="2171" actId="1076"/>
          <ac:spMkLst>
            <pc:docMk/>
            <pc:sldMk cId="2388911289" sldId="2147474358"/>
            <ac:spMk id="33" creationId="{4445B8D0-61C8-0844-DD93-02DE8D9EC471}"/>
          </ac:spMkLst>
        </pc:spChg>
        <pc:spChg chg="mod">
          <ac:chgData name="Quan Nguyenduc" userId="f2b4cf6a-eefe-4099-bb56-474ad1ebee94" providerId="ADAL" clId="{1F6283AF-578A-4E7B-B2E8-BE444FE18A07}" dt="2024-09-11T02:22:33.212" v="308"/>
          <ac:spMkLst>
            <pc:docMk/>
            <pc:sldMk cId="2388911289" sldId="2147474358"/>
            <ac:spMk id="36" creationId="{42E54B36-3DFF-B90F-688B-8EF46F1AC4CA}"/>
          </ac:spMkLst>
        </pc:spChg>
        <pc:spChg chg="mod">
          <ac:chgData name="Quan Nguyenduc" userId="f2b4cf6a-eefe-4099-bb56-474ad1ebee94" providerId="ADAL" clId="{1F6283AF-578A-4E7B-B2E8-BE444FE18A07}" dt="2024-09-11T01:14:24.083" v="6"/>
          <ac:spMkLst>
            <pc:docMk/>
            <pc:sldMk cId="2388911289" sldId="2147474358"/>
            <ac:spMk id="39" creationId="{088378EB-4AF1-D58B-677A-7BF75B76FF3F}"/>
          </ac:spMkLst>
        </pc:spChg>
        <pc:spChg chg="mod">
          <ac:chgData name="Quan Nguyenduc" userId="f2b4cf6a-eefe-4099-bb56-474ad1ebee94" providerId="ADAL" clId="{1F6283AF-578A-4E7B-B2E8-BE444FE18A07}" dt="2024-09-11T01:14:24.083" v="6"/>
          <ac:spMkLst>
            <pc:docMk/>
            <pc:sldMk cId="2388911289" sldId="2147474358"/>
            <ac:spMk id="40" creationId="{D405AA20-AE60-B7FE-3A7B-62DDFA92F500}"/>
          </ac:spMkLst>
        </pc:spChg>
        <pc:spChg chg="mod">
          <ac:chgData name="Quan Nguyenduc" userId="f2b4cf6a-eefe-4099-bb56-474ad1ebee94" providerId="ADAL" clId="{1F6283AF-578A-4E7B-B2E8-BE444FE18A07}" dt="2024-09-11T01:14:24.083" v="6"/>
          <ac:spMkLst>
            <pc:docMk/>
            <pc:sldMk cId="2388911289" sldId="2147474358"/>
            <ac:spMk id="41" creationId="{F74376B9-CFFF-4704-2A5E-3E30A627BE89}"/>
          </ac:spMkLst>
        </pc:spChg>
        <pc:spChg chg="mod">
          <ac:chgData name="Quan Nguyenduc" userId="f2b4cf6a-eefe-4099-bb56-474ad1ebee94" providerId="ADAL" clId="{1F6283AF-578A-4E7B-B2E8-BE444FE18A07}" dt="2024-09-11T01:14:24.083" v="6"/>
          <ac:spMkLst>
            <pc:docMk/>
            <pc:sldMk cId="2388911289" sldId="2147474358"/>
            <ac:spMk id="42" creationId="{751C5857-989A-9117-0970-E5B649EF992D}"/>
          </ac:spMkLst>
        </pc:spChg>
        <pc:spChg chg="mod">
          <ac:chgData name="Quan Nguyenduc" userId="f2b4cf6a-eefe-4099-bb56-474ad1ebee94" providerId="ADAL" clId="{1F6283AF-578A-4E7B-B2E8-BE444FE18A07}" dt="2024-09-11T01:14:24.083" v="6"/>
          <ac:spMkLst>
            <pc:docMk/>
            <pc:sldMk cId="2388911289" sldId="2147474358"/>
            <ac:spMk id="43" creationId="{D912151E-9780-DA33-3E6A-C6C8267FAF0A}"/>
          </ac:spMkLst>
        </pc:spChg>
        <pc:spChg chg="mod">
          <ac:chgData name="Quan Nguyenduc" userId="f2b4cf6a-eefe-4099-bb56-474ad1ebee94" providerId="ADAL" clId="{1F6283AF-578A-4E7B-B2E8-BE444FE18A07}" dt="2024-09-11T01:14:24.083" v="6"/>
          <ac:spMkLst>
            <pc:docMk/>
            <pc:sldMk cId="2388911289" sldId="2147474358"/>
            <ac:spMk id="44" creationId="{FDC379CB-9CF4-BDA5-D1CC-9B5C5BD2C069}"/>
          </ac:spMkLst>
        </pc:spChg>
        <pc:spChg chg="mod">
          <ac:chgData name="Quan Nguyenduc" userId="f2b4cf6a-eefe-4099-bb56-474ad1ebee94" providerId="ADAL" clId="{1F6283AF-578A-4E7B-B2E8-BE444FE18A07}" dt="2024-09-11T01:14:24.083" v="6"/>
          <ac:spMkLst>
            <pc:docMk/>
            <pc:sldMk cId="2388911289" sldId="2147474358"/>
            <ac:spMk id="45" creationId="{D69CF7FE-D3F6-70A4-B929-95B125E1A973}"/>
          </ac:spMkLst>
        </pc:spChg>
        <pc:spChg chg="mod">
          <ac:chgData name="Quan Nguyenduc" userId="f2b4cf6a-eefe-4099-bb56-474ad1ebee94" providerId="ADAL" clId="{1F6283AF-578A-4E7B-B2E8-BE444FE18A07}" dt="2024-09-11T01:14:24.083" v="6"/>
          <ac:spMkLst>
            <pc:docMk/>
            <pc:sldMk cId="2388911289" sldId="2147474358"/>
            <ac:spMk id="46" creationId="{05745290-C504-B8C8-CA69-97375C794D6F}"/>
          </ac:spMkLst>
        </pc:spChg>
        <pc:spChg chg="mod">
          <ac:chgData name="Quan Nguyenduc" userId="f2b4cf6a-eefe-4099-bb56-474ad1ebee94" providerId="ADAL" clId="{1F6283AF-578A-4E7B-B2E8-BE444FE18A07}" dt="2024-09-11T01:14:24.083" v="6"/>
          <ac:spMkLst>
            <pc:docMk/>
            <pc:sldMk cId="2388911289" sldId="2147474358"/>
            <ac:spMk id="47" creationId="{AFF6851D-BBBE-F2BF-EC98-2647FC024306}"/>
          </ac:spMkLst>
        </pc:spChg>
        <pc:spChg chg="mod">
          <ac:chgData name="Quan Nguyenduc" userId="f2b4cf6a-eefe-4099-bb56-474ad1ebee94" providerId="ADAL" clId="{1F6283AF-578A-4E7B-B2E8-BE444FE18A07}" dt="2024-09-11T01:14:24.083" v="6"/>
          <ac:spMkLst>
            <pc:docMk/>
            <pc:sldMk cId="2388911289" sldId="2147474358"/>
            <ac:spMk id="50" creationId="{75D33ADC-8EFE-A027-D8F0-A4B7762720C5}"/>
          </ac:spMkLst>
        </pc:spChg>
        <pc:spChg chg="mod">
          <ac:chgData name="Quan Nguyenduc" userId="f2b4cf6a-eefe-4099-bb56-474ad1ebee94" providerId="ADAL" clId="{1F6283AF-578A-4E7B-B2E8-BE444FE18A07}" dt="2024-09-11T01:14:24.083" v="6"/>
          <ac:spMkLst>
            <pc:docMk/>
            <pc:sldMk cId="2388911289" sldId="2147474358"/>
            <ac:spMk id="57" creationId="{A9A7E9E9-A069-A7D2-977F-FBD565140B7A}"/>
          </ac:spMkLst>
        </pc:spChg>
        <pc:spChg chg="mod">
          <ac:chgData name="Quan Nguyenduc" userId="f2b4cf6a-eefe-4099-bb56-474ad1ebee94" providerId="ADAL" clId="{1F6283AF-578A-4E7B-B2E8-BE444FE18A07}" dt="2024-09-11T01:14:24.083" v="6"/>
          <ac:spMkLst>
            <pc:docMk/>
            <pc:sldMk cId="2388911289" sldId="2147474358"/>
            <ac:spMk id="62" creationId="{BA0FD36A-2D0B-46D6-D705-103DE42E70F0}"/>
          </ac:spMkLst>
        </pc:spChg>
        <pc:spChg chg="mod">
          <ac:chgData name="Quan Nguyenduc" userId="f2b4cf6a-eefe-4099-bb56-474ad1ebee94" providerId="ADAL" clId="{1F6283AF-578A-4E7B-B2E8-BE444FE18A07}" dt="2024-09-11T01:14:24.083" v="6"/>
          <ac:spMkLst>
            <pc:docMk/>
            <pc:sldMk cId="2388911289" sldId="2147474358"/>
            <ac:spMk id="63" creationId="{3481C286-617A-7FD0-1188-F00DF154BEC0}"/>
          </ac:spMkLst>
        </pc:spChg>
        <pc:spChg chg="del mod">
          <ac:chgData name="Quan Nguyenduc" userId="f2b4cf6a-eefe-4099-bb56-474ad1ebee94" providerId="ADAL" clId="{1F6283AF-578A-4E7B-B2E8-BE444FE18A07}" dt="2024-09-11T02:11:55.140" v="179" actId="478"/>
          <ac:spMkLst>
            <pc:docMk/>
            <pc:sldMk cId="2388911289" sldId="2147474358"/>
            <ac:spMk id="66" creationId="{1780A857-4AB2-BDA7-45A2-3F7AE63B0FF1}"/>
          </ac:spMkLst>
        </pc:spChg>
        <pc:spChg chg="mod">
          <ac:chgData name="Quan Nguyenduc" userId="f2b4cf6a-eefe-4099-bb56-474ad1ebee94" providerId="ADAL" clId="{1F6283AF-578A-4E7B-B2E8-BE444FE18A07}" dt="2024-09-11T02:22:33.212" v="308"/>
          <ac:spMkLst>
            <pc:docMk/>
            <pc:sldMk cId="2388911289" sldId="2147474358"/>
            <ac:spMk id="69" creationId="{088378EB-4AF1-D58B-677A-7BF75B76FF3F}"/>
          </ac:spMkLst>
        </pc:spChg>
        <pc:spChg chg="mod">
          <ac:chgData name="Quan Nguyenduc" userId="f2b4cf6a-eefe-4099-bb56-474ad1ebee94" providerId="ADAL" clId="{1F6283AF-578A-4E7B-B2E8-BE444FE18A07}" dt="2024-09-11T02:22:33.212" v="308"/>
          <ac:spMkLst>
            <pc:docMk/>
            <pc:sldMk cId="2388911289" sldId="2147474358"/>
            <ac:spMk id="70" creationId="{D405AA20-AE60-B7FE-3A7B-62DDFA92F500}"/>
          </ac:spMkLst>
        </pc:spChg>
        <pc:spChg chg="mod">
          <ac:chgData name="Quan Nguyenduc" userId="f2b4cf6a-eefe-4099-bb56-474ad1ebee94" providerId="ADAL" clId="{1F6283AF-578A-4E7B-B2E8-BE444FE18A07}" dt="2024-09-11T02:22:33.212" v="308"/>
          <ac:spMkLst>
            <pc:docMk/>
            <pc:sldMk cId="2388911289" sldId="2147474358"/>
            <ac:spMk id="71" creationId="{F74376B9-CFFF-4704-2A5E-3E30A627BE89}"/>
          </ac:spMkLst>
        </pc:spChg>
        <pc:spChg chg="mod">
          <ac:chgData name="Quan Nguyenduc" userId="f2b4cf6a-eefe-4099-bb56-474ad1ebee94" providerId="ADAL" clId="{1F6283AF-578A-4E7B-B2E8-BE444FE18A07}" dt="2024-09-11T02:22:33.212" v="308"/>
          <ac:spMkLst>
            <pc:docMk/>
            <pc:sldMk cId="2388911289" sldId="2147474358"/>
            <ac:spMk id="72" creationId="{751C5857-989A-9117-0970-E5B649EF992D}"/>
          </ac:spMkLst>
        </pc:spChg>
        <pc:spChg chg="mod">
          <ac:chgData name="Quan Nguyenduc" userId="f2b4cf6a-eefe-4099-bb56-474ad1ebee94" providerId="ADAL" clId="{1F6283AF-578A-4E7B-B2E8-BE444FE18A07}" dt="2024-09-11T02:22:33.212" v="308"/>
          <ac:spMkLst>
            <pc:docMk/>
            <pc:sldMk cId="2388911289" sldId="2147474358"/>
            <ac:spMk id="73" creationId="{D912151E-9780-DA33-3E6A-C6C8267FAF0A}"/>
          </ac:spMkLst>
        </pc:spChg>
        <pc:spChg chg="mod">
          <ac:chgData name="Quan Nguyenduc" userId="f2b4cf6a-eefe-4099-bb56-474ad1ebee94" providerId="ADAL" clId="{1F6283AF-578A-4E7B-B2E8-BE444FE18A07}" dt="2024-09-11T02:22:33.212" v="308"/>
          <ac:spMkLst>
            <pc:docMk/>
            <pc:sldMk cId="2388911289" sldId="2147474358"/>
            <ac:spMk id="74" creationId="{FDC379CB-9CF4-BDA5-D1CC-9B5C5BD2C069}"/>
          </ac:spMkLst>
        </pc:spChg>
        <pc:spChg chg="mod">
          <ac:chgData name="Quan Nguyenduc" userId="f2b4cf6a-eefe-4099-bb56-474ad1ebee94" providerId="ADAL" clId="{1F6283AF-578A-4E7B-B2E8-BE444FE18A07}" dt="2024-09-11T02:22:33.212" v="308"/>
          <ac:spMkLst>
            <pc:docMk/>
            <pc:sldMk cId="2388911289" sldId="2147474358"/>
            <ac:spMk id="75" creationId="{D69CF7FE-D3F6-70A4-B929-95B125E1A973}"/>
          </ac:spMkLst>
        </pc:spChg>
        <pc:spChg chg="mod">
          <ac:chgData name="Quan Nguyenduc" userId="f2b4cf6a-eefe-4099-bb56-474ad1ebee94" providerId="ADAL" clId="{1F6283AF-578A-4E7B-B2E8-BE444FE18A07}" dt="2024-09-11T02:22:33.212" v="308"/>
          <ac:spMkLst>
            <pc:docMk/>
            <pc:sldMk cId="2388911289" sldId="2147474358"/>
            <ac:spMk id="76" creationId="{05745290-C504-B8C8-CA69-97375C794D6F}"/>
          </ac:spMkLst>
        </pc:spChg>
        <pc:spChg chg="mod">
          <ac:chgData name="Quan Nguyenduc" userId="f2b4cf6a-eefe-4099-bb56-474ad1ebee94" providerId="ADAL" clId="{1F6283AF-578A-4E7B-B2E8-BE444FE18A07}" dt="2024-09-11T02:22:33.212" v="308"/>
          <ac:spMkLst>
            <pc:docMk/>
            <pc:sldMk cId="2388911289" sldId="2147474358"/>
            <ac:spMk id="77" creationId="{AFF6851D-BBBE-F2BF-EC98-2647FC024306}"/>
          </ac:spMkLst>
        </pc:spChg>
        <pc:spChg chg="mod">
          <ac:chgData name="Quan Nguyenduc" userId="f2b4cf6a-eefe-4099-bb56-474ad1ebee94" providerId="ADAL" clId="{1F6283AF-578A-4E7B-B2E8-BE444FE18A07}" dt="2024-09-11T02:22:33.212" v="308"/>
          <ac:spMkLst>
            <pc:docMk/>
            <pc:sldMk cId="2388911289" sldId="2147474358"/>
            <ac:spMk id="79" creationId="{75D33ADC-8EFE-A027-D8F0-A4B7762720C5}"/>
          </ac:spMkLst>
        </pc:spChg>
        <pc:spChg chg="mod">
          <ac:chgData name="Quan Nguyenduc" userId="f2b4cf6a-eefe-4099-bb56-474ad1ebee94" providerId="ADAL" clId="{1F6283AF-578A-4E7B-B2E8-BE444FE18A07}" dt="2024-09-11T02:22:33.212" v="308"/>
          <ac:spMkLst>
            <pc:docMk/>
            <pc:sldMk cId="2388911289" sldId="2147474358"/>
            <ac:spMk id="86" creationId="{A9A7E9E9-A069-A7D2-977F-FBD565140B7A}"/>
          </ac:spMkLst>
        </pc:spChg>
        <pc:spChg chg="mod">
          <ac:chgData name="Quan Nguyenduc" userId="f2b4cf6a-eefe-4099-bb56-474ad1ebee94" providerId="ADAL" clId="{1F6283AF-578A-4E7B-B2E8-BE444FE18A07}" dt="2024-09-11T02:22:33.212" v="308"/>
          <ac:spMkLst>
            <pc:docMk/>
            <pc:sldMk cId="2388911289" sldId="2147474358"/>
            <ac:spMk id="91" creationId="{BA0FD36A-2D0B-46D6-D705-103DE42E70F0}"/>
          </ac:spMkLst>
        </pc:spChg>
        <pc:spChg chg="mod">
          <ac:chgData name="Quan Nguyenduc" userId="f2b4cf6a-eefe-4099-bb56-474ad1ebee94" providerId="ADAL" clId="{1F6283AF-578A-4E7B-B2E8-BE444FE18A07}" dt="2024-09-11T02:22:33.212" v="308"/>
          <ac:spMkLst>
            <pc:docMk/>
            <pc:sldMk cId="2388911289" sldId="2147474358"/>
            <ac:spMk id="92" creationId="{3481C286-617A-7FD0-1188-F00DF154BEC0}"/>
          </ac:spMkLst>
        </pc:spChg>
        <pc:spChg chg="add mod">
          <ac:chgData name="Quan Nguyenduc" userId="f2b4cf6a-eefe-4099-bb56-474ad1ebee94" providerId="ADAL" clId="{1F6283AF-578A-4E7B-B2E8-BE444FE18A07}" dt="2024-09-16T08:59:46.735" v="2171" actId="1076"/>
          <ac:spMkLst>
            <pc:docMk/>
            <pc:sldMk cId="2388911289" sldId="2147474358"/>
            <ac:spMk id="135" creationId="{D8036791-49DE-AD30-00E3-FA88DCE9A0CF}"/>
          </ac:spMkLst>
        </pc:spChg>
        <pc:spChg chg="add mod">
          <ac:chgData name="Quan Nguyenduc" userId="f2b4cf6a-eefe-4099-bb56-474ad1ebee94" providerId="ADAL" clId="{1F6283AF-578A-4E7B-B2E8-BE444FE18A07}" dt="2024-09-16T08:59:46.735" v="2171" actId="1076"/>
          <ac:spMkLst>
            <pc:docMk/>
            <pc:sldMk cId="2388911289" sldId="2147474358"/>
            <ac:spMk id="136" creationId="{F24F33D3-918A-7413-3EC0-FF700A5429EF}"/>
          </ac:spMkLst>
        </pc:spChg>
        <pc:spChg chg="add mod">
          <ac:chgData name="Quan Nguyenduc" userId="f2b4cf6a-eefe-4099-bb56-474ad1ebee94" providerId="ADAL" clId="{1F6283AF-578A-4E7B-B2E8-BE444FE18A07}" dt="2024-09-11T02:48:36.314" v="942" actId="20577"/>
          <ac:spMkLst>
            <pc:docMk/>
            <pc:sldMk cId="2388911289" sldId="2147474358"/>
            <ac:spMk id="137" creationId="{FA9413FA-66C8-0D61-69F8-47B7724B0376}"/>
          </ac:spMkLst>
        </pc:spChg>
        <pc:grpChg chg="add del mod">
          <ac:chgData name="Quan Nguyenduc" userId="f2b4cf6a-eefe-4099-bb56-474ad1ebee94" providerId="ADAL" clId="{1F6283AF-578A-4E7B-B2E8-BE444FE18A07}" dt="2024-09-11T02:11:24.065" v="154" actId="478"/>
          <ac:grpSpMkLst>
            <pc:docMk/>
            <pc:sldMk cId="2388911289" sldId="2147474358"/>
            <ac:grpSpMk id="2" creationId="{62C04ED5-3691-C721-C0CD-6F099165AE59}"/>
          </ac:grpSpMkLst>
        </pc:grpChg>
        <pc:grpChg chg="add del mod">
          <ac:chgData name="Quan Nguyenduc" userId="f2b4cf6a-eefe-4099-bb56-474ad1ebee94" providerId="ADAL" clId="{1F6283AF-578A-4E7B-B2E8-BE444FE18A07}" dt="2024-09-11T02:23:36.097" v="345" actId="478"/>
          <ac:grpSpMkLst>
            <pc:docMk/>
            <pc:sldMk cId="2388911289" sldId="2147474358"/>
            <ac:grpSpMk id="35" creationId="{62C04ED5-3691-C721-C0CD-6F099165AE59}"/>
          </ac:grpSpMkLst>
        </pc:grpChg>
        <pc:picChg chg="add del mod">
          <ac:chgData name="Quan Nguyenduc" userId="f2b4cf6a-eefe-4099-bb56-474ad1ebee94" providerId="ADAL" clId="{1F6283AF-578A-4E7B-B2E8-BE444FE18A07}" dt="2024-09-11T01:15:29.672" v="74" actId="478"/>
          <ac:picMkLst>
            <pc:docMk/>
            <pc:sldMk cId="2388911289" sldId="2147474358"/>
            <ac:picMk id="7" creationId="{C3A7924E-8628-3568-1F91-546CF5CD60EA}"/>
          </ac:picMkLst>
        </pc:picChg>
        <pc:picChg chg="del mod">
          <ac:chgData name="Quan Nguyenduc" userId="f2b4cf6a-eefe-4099-bb56-474ad1ebee94" providerId="ADAL" clId="{1F6283AF-578A-4E7B-B2E8-BE444FE18A07}" dt="2024-09-11T02:11:34.693" v="162" actId="478"/>
          <ac:picMkLst>
            <pc:docMk/>
            <pc:sldMk cId="2388911289" sldId="2147474358"/>
            <ac:picMk id="9" creationId="{9045C444-B177-655E-BBB3-3B00532DEC2F}"/>
          </ac:picMkLst>
        </pc:picChg>
        <pc:picChg chg="add del mod">
          <ac:chgData name="Quan Nguyenduc" userId="f2b4cf6a-eefe-4099-bb56-474ad1ebee94" providerId="ADAL" clId="{1F6283AF-578A-4E7B-B2E8-BE444FE18A07}" dt="2024-09-11T02:11:27.824" v="157" actId="478"/>
          <ac:picMkLst>
            <pc:docMk/>
            <pc:sldMk cId="2388911289" sldId="2147474358"/>
            <ac:picMk id="11" creationId="{027861EC-5B44-17B4-7ECE-29370BDF5799}"/>
          </ac:picMkLst>
        </pc:picChg>
        <pc:picChg chg="del mod">
          <ac:chgData name="Quan Nguyenduc" userId="f2b4cf6a-eefe-4099-bb56-474ad1ebee94" providerId="ADAL" clId="{1F6283AF-578A-4E7B-B2E8-BE444FE18A07}" dt="2024-09-11T02:11:26.525" v="156" actId="478"/>
          <ac:picMkLst>
            <pc:docMk/>
            <pc:sldMk cId="2388911289" sldId="2147474358"/>
            <ac:picMk id="15" creationId="{2E2C06C1-38A7-3AA5-313A-D962E76CFB58}"/>
          </ac:picMkLst>
        </pc:picChg>
        <pc:picChg chg="add mod">
          <ac:chgData name="Quan Nguyenduc" userId="f2b4cf6a-eefe-4099-bb56-474ad1ebee94" providerId="ADAL" clId="{1F6283AF-578A-4E7B-B2E8-BE444FE18A07}" dt="2024-09-16T08:59:46.735" v="2171" actId="1076"/>
          <ac:picMkLst>
            <pc:docMk/>
            <pc:sldMk cId="2388911289" sldId="2147474358"/>
            <ac:picMk id="34" creationId="{80F5501F-0997-2C3D-513A-640441810165}"/>
          </ac:picMkLst>
        </pc:picChg>
        <pc:picChg chg="mod">
          <ac:chgData name="Quan Nguyenduc" userId="f2b4cf6a-eefe-4099-bb56-474ad1ebee94" providerId="ADAL" clId="{1F6283AF-578A-4E7B-B2E8-BE444FE18A07}" dt="2024-09-11T01:14:24.083" v="6"/>
          <ac:picMkLst>
            <pc:docMk/>
            <pc:sldMk cId="2388911289" sldId="2147474358"/>
            <ac:picMk id="48" creationId="{80F5501F-0997-2C3D-513A-640441810165}"/>
          </ac:picMkLst>
        </pc:picChg>
        <pc:picChg chg="mod">
          <ac:chgData name="Quan Nguyenduc" userId="f2b4cf6a-eefe-4099-bb56-474ad1ebee94" providerId="ADAL" clId="{1F6283AF-578A-4E7B-B2E8-BE444FE18A07}" dt="2024-09-11T01:14:24.083" v="6"/>
          <ac:picMkLst>
            <pc:docMk/>
            <pc:sldMk cId="2388911289" sldId="2147474358"/>
            <ac:picMk id="49" creationId="{A110858E-042C-D7B2-2F6A-F82DC97A1B88}"/>
          </ac:picMkLst>
        </pc:picChg>
        <pc:picChg chg="mod">
          <ac:chgData name="Quan Nguyenduc" userId="f2b4cf6a-eefe-4099-bb56-474ad1ebee94" providerId="ADAL" clId="{1F6283AF-578A-4E7B-B2E8-BE444FE18A07}" dt="2024-09-11T01:14:24.083" v="6"/>
          <ac:picMkLst>
            <pc:docMk/>
            <pc:sldMk cId="2388911289" sldId="2147474358"/>
            <ac:picMk id="51" creationId="{6BF82D9E-31F9-9DB0-DCD5-70493241190B}"/>
          </ac:picMkLst>
        </pc:picChg>
        <pc:picChg chg="mod">
          <ac:chgData name="Quan Nguyenduc" userId="f2b4cf6a-eefe-4099-bb56-474ad1ebee94" providerId="ADAL" clId="{1F6283AF-578A-4E7B-B2E8-BE444FE18A07}" dt="2024-09-11T01:14:24.083" v="6"/>
          <ac:picMkLst>
            <pc:docMk/>
            <pc:sldMk cId="2388911289" sldId="2147474358"/>
            <ac:picMk id="52" creationId="{BBE35073-BE54-8DF9-65AA-E20C8F28BBE7}"/>
          </ac:picMkLst>
        </pc:picChg>
        <pc:picChg chg="mod">
          <ac:chgData name="Quan Nguyenduc" userId="f2b4cf6a-eefe-4099-bb56-474ad1ebee94" providerId="ADAL" clId="{1F6283AF-578A-4E7B-B2E8-BE444FE18A07}" dt="2024-09-11T01:14:24.083" v="6"/>
          <ac:picMkLst>
            <pc:docMk/>
            <pc:sldMk cId="2388911289" sldId="2147474358"/>
            <ac:picMk id="53" creationId="{DB05A7D7-46BD-5A38-29A9-BBCCB46B3BE9}"/>
          </ac:picMkLst>
        </pc:picChg>
        <pc:picChg chg="mod">
          <ac:chgData name="Quan Nguyenduc" userId="f2b4cf6a-eefe-4099-bb56-474ad1ebee94" providerId="ADAL" clId="{1F6283AF-578A-4E7B-B2E8-BE444FE18A07}" dt="2024-09-11T01:14:24.083" v="6"/>
          <ac:picMkLst>
            <pc:docMk/>
            <pc:sldMk cId="2388911289" sldId="2147474358"/>
            <ac:picMk id="54" creationId="{9000C2D7-3C04-9EF3-7B71-B54988B73089}"/>
          </ac:picMkLst>
        </pc:picChg>
        <pc:picChg chg="mod">
          <ac:chgData name="Quan Nguyenduc" userId="f2b4cf6a-eefe-4099-bb56-474ad1ebee94" providerId="ADAL" clId="{1F6283AF-578A-4E7B-B2E8-BE444FE18A07}" dt="2024-09-11T01:14:24.083" v="6"/>
          <ac:picMkLst>
            <pc:docMk/>
            <pc:sldMk cId="2388911289" sldId="2147474358"/>
            <ac:picMk id="55" creationId="{EB4A4592-61FD-1999-7FF5-153E74FE333F}"/>
          </ac:picMkLst>
        </pc:picChg>
        <pc:picChg chg="mod">
          <ac:chgData name="Quan Nguyenduc" userId="f2b4cf6a-eefe-4099-bb56-474ad1ebee94" providerId="ADAL" clId="{1F6283AF-578A-4E7B-B2E8-BE444FE18A07}" dt="2024-09-11T01:14:24.083" v="6"/>
          <ac:picMkLst>
            <pc:docMk/>
            <pc:sldMk cId="2388911289" sldId="2147474358"/>
            <ac:picMk id="56" creationId="{D4106AA3-89E4-5BAC-003A-D3474BD17FF9}"/>
          </ac:picMkLst>
        </pc:picChg>
        <pc:picChg chg="mod">
          <ac:chgData name="Quan Nguyenduc" userId="f2b4cf6a-eefe-4099-bb56-474ad1ebee94" providerId="ADAL" clId="{1F6283AF-578A-4E7B-B2E8-BE444FE18A07}" dt="2024-09-11T01:14:24.083" v="6"/>
          <ac:picMkLst>
            <pc:docMk/>
            <pc:sldMk cId="2388911289" sldId="2147474358"/>
            <ac:picMk id="58" creationId="{CA72B769-5AB0-6DC1-52A1-7B35F2ADF000}"/>
          </ac:picMkLst>
        </pc:picChg>
        <pc:picChg chg="mod">
          <ac:chgData name="Quan Nguyenduc" userId="f2b4cf6a-eefe-4099-bb56-474ad1ebee94" providerId="ADAL" clId="{1F6283AF-578A-4E7B-B2E8-BE444FE18A07}" dt="2024-09-11T01:14:24.083" v="6"/>
          <ac:picMkLst>
            <pc:docMk/>
            <pc:sldMk cId="2388911289" sldId="2147474358"/>
            <ac:picMk id="59" creationId="{AE8A93A3-185B-0403-A63C-9D3C700D667C}"/>
          </ac:picMkLst>
        </pc:picChg>
        <pc:picChg chg="mod">
          <ac:chgData name="Quan Nguyenduc" userId="f2b4cf6a-eefe-4099-bb56-474ad1ebee94" providerId="ADAL" clId="{1F6283AF-578A-4E7B-B2E8-BE444FE18A07}" dt="2024-09-11T01:14:24.083" v="6"/>
          <ac:picMkLst>
            <pc:docMk/>
            <pc:sldMk cId="2388911289" sldId="2147474358"/>
            <ac:picMk id="64" creationId="{D1B534FD-ADB0-BDD4-8C3A-D7568DD475FA}"/>
          </ac:picMkLst>
        </pc:picChg>
        <pc:picChg chg="del mod">
          <ac:chgData name="Quan Nguyenduc" userId="f2b4cf6a-eefe-4099-bb56-474ad1ebee94" providerId="ADAL" clId="{1F6283AF-578A-4E7B-B2E8-BE444FE18A07}" dt="2024-09-11T02:11:13.462" v="151" actId="478"/>
          <ac:picMkLst>
            <pc:docMk/>
            <pc:sldMk cId="2388911289" sldId="2147474358"/>
            <ac:picMk id="65" creationId="{134824A6-18C1-1459-8109-F465C2FEB2CE}"/>
          </ac:picMkLst>
        </pc:picChg>
        <pc:picChg chg="del mod">
          <ac:chgData name="Quan Nguyenduc" userId="f2b4cf6a-eefe-4099-bb56-474ad1ebee94" providerId="ADAL" clId="{1F6283AF-578A-4E7B-B2E8-BE444FE18A07}" dt="2024-09-11T02:23:16.303" v="333" actId="21"/>
          <ac:picMkLst>
            <pc:docMk/>
            <pc:sldMk cId="2388911289" sldId="2147474358"/>
            <ac:picMk id="78" creationId="{A110858E-042C-D7B2-2F6A-F82DC97A1B88}"/>
          </ac:picMkLst>
        </pc:picChg>
        <pc:picChg chg="del mod">
          <ac:chgData name="Quan Nguyenduc" userId="f2b4cf6a-eefe-4099-bb56-474ad1ebee94" providerId="ADAL" clId="{1F6283AF-578A-4E7B-B2E8-BE444FE18A07}" dt="2024-09-11T02:23:26.411" v="339" actId="21"/>
          <ac:picMkLst>
            <pc:docMk/>
            <pc:sldMk cId="2388911289" sldId="2147474358"/>
            <ac:picMk id="80" creationId="{6BF82D9E-31F9-9DB0-DCD5-70493241190B}"/>
          </ac:picMkLst>
        </pc:picChg>
        <pc:picChg chg="del mod">
          <ac:chgData name="Quan Nguyenduc" userId="f2b4cf6a-eefe-4099-bb56-474ad1ebee94" providerId="ADAL" clId="{1F6283AF-578A-4E7B-B2E8-BE444FE18A07}" dt="2024-09-11T02:22:46.567" v="315" actId="21"/>
          <ac:picMkLst>
            <pc:docMk/>
            <pc:sldMk cId="2388911289" sldId="2147474358"/>
            <ac:picMk id="81" creationId="{BBE35073-BE54-8DF9-65AA-E20C8F28BBE7}"/>
          </ac:picMkLst>
        </pc:picChg>
        <pc:picChg chg="del mod">
          <ac:chgData name="Quan Nguyenduc" userId="f2b4cf6a-eefe-4099-bb56-474ad1ebee94" providerId="ADAL" clId="{1F6283AF-578A-4E7B-B2E8-BE444FE18A07}" dt="2024-09-11T02:23:02.424" v="324" actId="21"/>
          <ac:picMkLst>
            <pc:docMk/>
            <pc:sldMk cId="2388911289" sldId="2147474358"/>
            <ac:picMk id="82" creationId="{DB05A7D7-46BD-5A38-29A9-BBCCB46B3BE9}"/>
          </ac:picMkLst>
        </pc:picChg>
        <pc:picChg chg="del mod">
          <ac:chgData name="Quan Nguyenduc" userId="f2b4cf6a-eefe-4099-bb56-474ad1ebee94" providerId="ADAL" clId="{1F6283AF-578A-4E7B-B2E8-BE444FE18A07}" dt="2024-09-11T02:23:20.915" v="336" actId="21"/>
          <ac:picMkLst>
            <pc:docMk/>
            <pc:sldMk cId="2388911289" sldId="2147474358"/>
            <ac:picMk id="83" creationId="{9000C2D7-3C04-9EF3-7B71-B54988B73089}"/>
          </ac:picMkLst>
        </pc:picChg>
        <pc:picChg chg="del mod">
          <ac:chgData name="Quan Nguyenduc" userId="f2b4cf6a-eefe-4099-bb56-474ad1ebee94" providerId="ADAL" clId="{1F6283AF-578A-4E7B-B2E8-BE444FE18A07}" dt="2024-09-11T02:22:52.375" v="318" actId="21"/>
          <ac:picMkLst>
            <pc:docMk/>
            <pc:sldMk cId="2388911289" sldId="2147474358"/>
            <ac:picMk id="84" creationId="{EB4A4592-61FD-1999-7FF5-153E74FE333F}"/>
          </ac:picMkLst>
        </pc:picChg>
        <pc:picChg chg="del mod">
          <ac:chgData name="Quan Nguyenduc" userId="f2b4cf6a-eefe-4099-bb56-474ad1ebee94" providerId="ADAL" clId="{1F6283AF-578A-4E7B-B2E8-BE444FE18A07}" dt="2024-09-11T02:23:11.523" v="330" actId="21"/>
          <ac:picMkLst>
            <pc:docMk/>
            <pc:sldMk cId="2388911289" sldId="2147474358"/>
            <ac:picMk id="85" creationId="{D4106AA3-89E4-5BAC-003A-D3474BD17FF9}"/>
          </ac:picMkLst>
        </pc:picChg>
        <pc:picChg chg="del mod">
          <ac:chgData name="Quan Nguyenduc" userId="f2b4cf6a-eefe-4099-bb56-474ad1ebee94" providerId="ADAL" clId="{1F6283AF-578A-4E7B-B2E8-BE444FE18A07}" dt="2024-09-11T02:23:07.304" v="327" actId="21"/>
          <ac:picMkLst>
            <pc:docMk/>
            <pc:sldMk cId="2388911289" sldId="2147474358"/>
            <ac:picMk id="87" creationId="{CA72B769-5AB0-6DC1-52A1-7B35F2ADF000}"/>
          </ac:picMkLst>
        </pc:picChg>
        <pc:picChg chg="del mod">
          <ac:chgData name="Quan Nguyenduc" userId="f2b4cf6a-eefe-4099-bb56-474ad1ebee94" providerId="ADAL" clId="{1F6283AF-578A-4E7B-B2E8-BE444FE18A07}" dt="2024-09-11T02:23:30.375" v="342" actId="21"/>
          <ac:picMkLst>
            <pc:docMk/>
            <pc:sldMk cId="2388911289" sldId="2147474358"/>
            <ac:picMk id="88" creationId="{AE8A93A3-185B-0403-A63C-9D3C700D667C}"/>
          </ac:picMkLst>
        </pc:picChg>
        <pc:picChg chg="del mod">
          <ac:chgData name="Quan Nguyenduc" userId="f2b4cf6a-eefe-4099-bb56-474ad1ebee94" providerId="ADAL" clId="{1F6283AF-578A-4E7B-B2E8-BE444FE18A07}" dt="2024-09-11T02:22:57.567" v="321" actId="21"/>
          <ac:picMkLst>
            <pc:docMk/>
            <pc:sldMk cId="2388911289" sldId="2147474358"/>
            <ac:picMk id="93" creationId="{D1B534FD-ADB0-BDD4-8C3A-D7568DD475FA}"/>
          </ac:picMkLst>
        </pc:picChg>
        <pc:picChg chg="add del mod">
          <ac:chgData name="Quan Nguyenduc" userId="f2b4cf6a-eefe-4099-bb56-474ad1ebee94" providerId="ADAL" clId="{1F6283AF-578A-4E7B-B2E8-BE444FE18A07}" dt="2024-09-11T02:22:42.573" v="313" actId="21"/>
          <ac:picMkLst>
            <pc:docMk/>
            <pc:sldMk cId="2388911289" sldId="2147474358"/>
            <ac:picMk id="94" creationId="{134824A6-18C1-1459-8109-F465C2FEB2CE}"/>
          </ac:picMkLst>
        </pc:picChg>
        <pc:picChg chg="add del mod">
          <ac:chgData name="Quan Nguyenduc" userId="f2b4cf6a-eefe-4099-bb56-474ad1ebee94" providerId="ADAL" clId="{1F6283AF-578A-4E7B-B2E8-BE444FE18A07}" dt="2024-09-16T08:59:27.323" v="2168" actId="478"/>
          <ac:picMkLst>
            <pc:docMk/>
            <pc:sldMk cId="2388911289" sldId="2147474358"/>
            <ac:picMk id="95" creationId="{9045C444-B177-655E-BBB3-3B00532DEC2F}"/>
          </ac:picMkLst>
        </pc:picChg>
        <pc:picChg chg="add del mod">
          <ac:chgData name="Quan Nguyenduc" userId="f2b4cf6a-eefe-4099-bb56-474ad1ebee94" providerId="ADAL" clId="{1F6283AF-578A-4E7B-B2E8-BE444FE18A07}" dt="2024-09-16T08:59:27.323" v="2168" actId="478"/>
          <ac:picMkLst>
            <pc:docMk/>
            <pc:sldMk cId="2388911289" sldId="2147474358"/>
            <ac:picMk id="96" creationId="{134824A6-18C1-1459-8109-F465C2FEB2CE}"/>
          </ac:picMkLst>
        </pc:picChg>
        <pc:picChg chg="add mod">
          <ac:chgData name="Quan Nguyenduc" userId="f2b4cf6a-eefe-4099-bb56-474ad1ebee94" providerId="ADAL" clId="{1F6283AF-578A-4E7B-B2E8-BE444FE18A07}" dt="2024-09-16T08:59:46.735" v="2171" actId="1076"/>
          <ac:picMkLst>
            <pc:docMk/>
            <pc:sldMk cId="2388911289" sldId="2147474358"/>
            <ac:picMk id="97" creationId="{BBE35073-BE54-8DF9-65AA-E20C8F28BBE7}"/>
          </ac:picMkLst>
        </pc:picChg>
        <pc:picChg chg="add mod">
          <ac:chgData name="Quan Nguyenduc" userId="f2b4cf6a-eefe-4099-bb56-474ad1ebee94" providerId="ADAL" clId="{1F6283AF-578A-4E7B-B2E8-BE444FE18A07}" dt="2024-09-16T08:59:46.735" v="2171" actId="1076"/>
          <ac:picMkLst>
            <pc:docMk/>
            <pc:sldMk cId="2388911289" sldId="2147474358"/>
            <ac:picMk id="98" creationId="{EB4A4592-61FD-1999-7FF5-153E74FE333F}"/>
          </ac:picMkLst>
        </pc:picChg>
        <pc:picChg chg="add mod">
          <ac:chgData name="Quan Nguyenduc" userId="f2b4cf6a-eefe-4099-bb56-474ad1ebee94" providerId="ADAL" clId="{1F6283AF-578A-4E7B-B2E8-BE444FE18A07}" dt="2024-09-16T08:59:46.735" v="2171" actId="1076"/>
          <ac:picMkLst>
            <pc:docMk/>
            <pc:sldMk cId="2388911289" sldId="2147474358"/>
            <ac:picMk id="99" creationId="{D1B534FD-ADB0-BDD4-8C3A-D7568DD475FA}"/>
          </ac:picMkLst>
        </pc:picChg>
        <pc:picChg chg="add mod">
          <ac:chgData name="Quan Nguyenduc" userId="f2b4cf6a-eefe-4099-bb56-474ad1ebee94" providerId="ADAL" clId="{1F6283AF-578A-4E7B-B2E8-BE444FE18A07}" dt="2024-09-16T08:59:46.735" v="2171" actId="1076"/>
          <ac:picMkLst>
            <pc:docMk/>
            <pc:sldMk cId="2388911289" sldId="2147474358"/>
            <ac:picMk id="100" creationId="{DB05A7D7-46BD-5A38-29A9-BBCCB46B3BE9}"/>
          </ac:picMkLst>
        </pc:picChg>
        <pc:picChg chg="add mod">
          <ac:chgData name="Quan Nguyenduc" userId="f2b4cf6a-eefe-4099-bb56-474ad1ebee94" providerId="ADAL" clId="{1F6283AF-578A-4E7B-B2E8-BE444FE18A07}" dt="2024-09-16T08:59:46.735" v="2171" actId="1076"/>
          <ac:picMkLst>
            <pc:docMk/>
            <pc:sldMk cId="2388911289" sldId="2147474358"/>
            <ac:picMk id="101" creationId="{CA72B769-5AB0-6DC1-52A1-7B35F2ADF000}"/>
          </ac:picMkLst>
        </pc:picChg>
        <pc:picChg chg="add mod">
          <ac:chgData name="Quan Nguyenduc" userId="f2b4cf6a-eefe-4099-bb56-474ad1ebee94" providerId="ADAL" clId="{1F6283AF-578A-4E7B-B2E8-BE444FE18A07}" dt="2024-09-16T08:59:46.735" v="2171" actId="1076"/>
          <ac:picMkLst>
            <pc:docMk/>
            <pc:sldMk cId="2388911289" sldId="2147474358"/>
            <ac:picMk id="102" creationId="{D4106AA3-89E4-5BAC-003A-D3474BD17FF9}"/>
          </ac:picMkLst>
        </pc:picChg>
        <pc:picChg chg="add mod">
          <ac:chgData name="Quan Nguyenduc" userId="f2b4cf6a-eefe-4099-bb56-474ad1ebee94" providerId="ADAL" clId="{1F6283AF-578A-4E7B-B2E8-BE444FE18A07}" dt="2024-09-16T08:59:46.735" v="2171" actId="1076"/>
          <ac:picMkLst>
            <pc:docMk/>
            <pc:sldMk cId="2388911289" sldId="2147474358"/>
            <ac:picMk id="103" creationId="{A110858E-042C-D7B2-2F6A-F82DC97A1B88}"/>
          </ac:picMkLst>
        </pc:picChg>
        <pc:picChg chg="add mod">
          <ac:chgData name="Quan Nguyenduc" userId="f2b4cf6a-eefe-4099-bb56-474ad1ebee94" providerId="ADAL" clId="{1F6283AF-578A-4E7B-B2E8-BE444FE18A07}" dt="2024-09-16T08:59:46.735" v="2171" actId="1076"/>
          <ac:picMkLst>
            <pc:docMk/>
            <pc:sldMk cId="2388911289" sldId="2147474358"/>
            <ac:picMk id="104" creationId="{9000C2D7-3C04-9EF3-7B71-B54988B73089}"/>
          </ac:picMkLst>
        </pc:picChg>
        <pc:picChg chg="add mod">
          <ac:chgData name="Quan Nguyenduc" userId="f2b4cf6a-eefe-4099-bb56-474ad1ebee94" providerId="ADAL" clId="{1F6283AF-578A-4E7B-B2E8-BE444FE18A07}" dt="2024-09-16T08:59:46.735" v="2171" actId="1076"/>
          <ac:picMkLst>
            <pc:docMk/>
            <pc:sldMk cId="2388911289" sldId="2147474358"/>
            <ac:picMk id="105" creationId="{6BF82D9E-31F9-9DB0-DCD5-70493241190B}"/>
          </ac:picMkLst>
        </pc:picChg>
        <pc:picChg chg="add mod">
          <ac:chgData name="Quan Nguyenduc" userId="f2b4cf6a-eefe-4099-bb56-474ad1ebee94" providerId="ADAL" clId="{1F6283AF-578A-4E7B-B2E8-BE444FE18A07}" dt="2024-09-16T08:59:46.735" v="2171" actId="1076"/>
          <ac:picMkLst>
            <pc:docMk/>
            <pc:sldMk cId="2388911289" sldId="2147474358"/>
            <ac:picMk id="106" creationId="{AE8A93A3-185B-0403-A63C-9D3C700D667C}"/>
          </ac:picMkLst>
        </pc:picChg>
        <pc:picChg chg="add mod">
          <ac:chgData name="Quan Nguyenduc" userId="f2b4cf6a-eefe-4099-bb56-474ad1ebee94" providerId="ADAL" clId="{1F6283AF-578A-4E7B-B2E8-BE444FE18A07}" dt="2024-09-16T08:59:46.735" v="2171" actId="1076"/>
          <ac:picMkLst>
            <pc:docMk/>
            <pc:sldMk cId="2388911289" sldId="2147474358"/>
            <ac:picMk id="107" creationId="{2E2C06C1-38A7-3AA5-313A-D962E76CFB58}"/>
          </ac:picMkLst>
        </pc:picChg>
        <pc:picChg chg="add mod">
          <ac:chgData name="Quan Nguyenduc" userId="f2b4cf6a-eefe-4099-bb56-474ad1ebee94" providerId="ADAL" clId="{1F6283AF-578A-4E7B-B2E8-BE444FE18A07}" dt="2024-09-16T08:59:46.735" v="2171" actId="1076"/>
          <ac:picMkLst>
            <pc:docMk/>
            <pc:sldMk cId="2388911289" sldId="2147474358"/>
            <ac:picMk id="108" creationId="{027861EC-5B44-17B4-7ECE-29370BDF5799}"/>
          </ac:picMkLst>
        </pc:picChg>
        <pc:cxnChg chg="del mod">
          <ac:chgData name="Quan Nguyenduc" userId="f2b4cf6a-eefe-4099-bb56-474ad1ebee94" providerId="ADAL" clId="{1F6283AF-578A-4E7B-B2E8-BE444FE18A07}" dt="2024-09-11T02:11:33.128" v="161" actId="478"/>
          <ac:cxnSpMkLst>
            <pc:docMk/>
            <pc:sldMk cId="2388911289" sldId="2147474358"/>
            <ac:cxnSpMk id="12" creationId="{2C70D59F-F900-2CAD-D89C-EBA3B4832F86}"/>
          </ac:cxnSpMkLst>
        </pc:cxnChg>
        <pc:cxnChg chg="del mod">
          <ac:chgData name="Quan Nguyenduc" userId="f2b4cf6a-eefe-4099-bb56-474ad1ebee94" providerId="ADAL" clId="{1F6283AF-578A-4E7B-B2E8-BE444FE18A07}" dt="2024-09-11T02:11:31.746" v="160" actId="478"/>
          <ac:cxnSpMkLst>
            <pc:docMk/>
            <pc:sldMk cId="2388911289" sldId="2147474358"/>
            <ac:cxnSpMk id="14" creationId="{16337FF9-8F3A-37DD-0AF1-9EEC35EC6F42}"/>
          </ac:cxnSpMkLst>
        </pc:cxnChg>
        <pc:cxnChg chg="mod">
          <ac:chgData name="Quan Nguyenduc" userId="f2b4cf6a-eefe-4099-bb56-474ad1ebee94" providerId="ADAL" clId="{1F6283AF-578A-4E7B-B2E8-BE444FE18A07}" dt="2024-09-11T02:11:24.065" v="154" actId="478"/>
          <ac:cxnSpMkLst>
            <pc:docMk/>
            <pc:sldMk cId="2388911289" sldId="2147474358"/>
            <ac:cxnSpMk id="37" creationId="{1FDDE73D-8818-53D2-B94F-B6E6495559E8}"/>
          </ac:cxnSpMkLst>
        </pc:cxnChg>
        <pc:cxnChg chg="mod">
          <ac:chgData name="Quan Nguyenduc" userId="f2b4cf6a-eefe-4099-bb56-474ad1ebee94" providerId="ADAL" clId="{1F6283AF-578A-4E7B-B2E8-BE444FE18A07}" dt="2024-09-11T01:14:24.083" v="6"/>
          <ac:cxnSpMkLst>
            <pc:docMk/>
            <pc:sldMk cId="2388911289" sldId="2147474358"/>
            <ac:cxnSpMk id="38" creationId="{415BADB6-19EA-1E8F-0644-2EE7B4262242}"/>
          </ac:cxnSpMkLst>
        </pc:cxnChg>
        <pc:cxnChg chg="mod">
          <ac:chgData name="Quan Nguyenduc" userId="f2b4cf6a-eefe-4099-bb56-474ad1ebee94" providerId="ADAL" clId="{1F6283AF-578A-4E7B-B2E8-BE444FE18A07}" dt="2024-09-11T02:11:24.065" v="154" actId="478"/>
          <ac:cxnSpMkLst>
            <pc:docMk/>
            <pc:sldMk cId="2388911289" sldId="2147474358"/>
            <ac:cxnSpMk id="60" creationId="{02EFFBE2-32C6-5E55-6AC7-83DD7812A40B}"/>
          </ac:cxnSpMkLst>
        </pc:cxnChg>
        <pc:cxnChg chg="mod">
          <ac:chgData name="Quan Nguyenduc" userId="f2b4cf6a-eefe-4099-bb56-474ad1ebee94" providerId="ADAL" clId="{1F6283AF-578A-4E7B-B2E8-BE444FE18A07}" dt="2024-09-11T02:11:24.065" v="154" actId="478"/>
          <ac:cxnSpMkLst>
            <pc:docMk/>
            <pc:sldMk cId="2388911289" sldId="2147474358"/>
            <ac:cxnSpMk id="61" creationId="{85D10B20-1E68-8F8D-2ACE-FCFD0145AFD1}"/>
          </ac:cxnSpMkLst>
        </pc:cxnChg>
        <pc:cxnChg chg="mod">
          <ac:chgData name="Quan Nguyenduc" userId="f2b4cf6a-eefe-4099-bb56-474ad1ebee94" providerId="ADAL" clId="{1F6283AF-578A-4E7B-B2E8-BE444FE18A07}" dt="2024-09-11T02:23:36.097" v="345" actId="478"/>
          <ac:cxnSpMkLst>
            <pc:docMk/>
            <pc:sldMk cId="2388911289" sldId="2147474358"/>
            <ac:cxnSpMk id="67" creationId="{1FDDE73D-8818-53D2-B94F-B6E6495559E8}"/>
          </ac:cxnSpMkLst>
        </pc:cxnChg>
        <pc:cxnChg chg="mod">
          <ac:chgData name="Quan Nguyenduc" userId="f2b4cf6a-eefe-4099-bb56-474ad1ebee94" providerId="ADAL" clId="{1F6283AF-578A-4E7B-B2E8-BE444FE18A07}" dt="2024-09-11T02:22:33.212" v="308"/>
          <ac:cxnSpMkLst>
            <pc:docMk/>
            <pc:sldMk cId="2388911289" sldId="2147474358"/>
            <ac:cxnSpMk id="68" creationId="{415BADB6-19EA-1E8F-0644-2EE7B4262242}"/>
          </ac:cxnSpMkLst>
        </pc:cxnChg>
        <pc:cxnChg chg="mod">
          <ac:chgData name="Quan Nguyenduc" userId="f2b4cf6a-eefe-4099-bb56-474ad1ebee94" providerId="ADAL" clId="{1F6283AF-578A-4E7B-B2E8-BE444FE18A07}" dt="2024-09-11T02:22:52.375" v="318" actId="21"/>
          <ac:cxnSpMkLst>
            <pc:docMk/>
            <pc:sldMk cId="2388911289" sldId="2147474358"/>
            <ac:cxnSpMk id="89" creationId="{02EFFBE2-32C6-5E55-6AC7-83DD7812A40B}"/>
          </ac:cxnSpMkLst>
        </pc:cxnChg>
        <pc:cxnChg chg="mod">
          <ac:chgData name="Quan Nguyenduc" userId="f2b4cf6a-eefe-4099-bb56-474ad1ebee94" providerId="ADAL" clId="{1F6283AF-578A-4E7B-B2E8-BE444FE18A07}" dt="2024-09-11T02:23:36.097" v="345" actId="478"/>
          <ac:cxnSpMkLst>
            <pc:docMk/>
            <pc:sldMk cId="2388911289" sldId="2147474358"/>
            <ac:cxnSpMk id="90" creationId="{85D10B20-1E68-8F8D-2ACE-FCFD0145AFD1}"/>
          </ac:cxnSpMkLst>
        </pc:cxnChg>
        <pc:cxnChg chg="add del mod">
          <ac:chgData name="Quan Nguyenduc" userId="f2b4cf6a-eefe-4099-bb56-474ad1ebee94" providerId="ADAL" clId="{1F6283AF-578A-4E7B-B2E8-BE444FE18A07}" dt="2024-09-16T08:59:30.443" v="2169" actId="478"/>
          <ac:cxnSpMkLst>
            <pc:docMk/>
            <pc:sldMk cId="2388911289" sldId="2147474358"/>
            <ac:cxnSpMk id="110" creationId="{33738EA3-B7AC-EA7E-FCC1-CCB9DF37CC6A}"/>
          </ac:cxnSpMkLst>
        </pc:cxnChg>
        <pc:cxnChg chg="add del mod">
          <ac:chgData name="Quan Nguyenduc" userId="f2b4cf6a-eefe-4099-bb56-474ad1ebee94" providerId="ADAL" clId="{1F6283AF-578A-4E7B-B2E8-BE444FE18A07}" dt="2024-09-16T08:59:32.362" v="2170" actId="478"/>
          <ac:cxnSpMkLst>
            <pc:docMk/>
            <pc:sldMk cId="2388911289" sldId="2147474358"/>
            <ac:cxnSpMk id="112" creationId="{88E161BA-09C3-8D87-0352-CB17E8760B13}"/>
          </ac:cxnSpMkLst>
        </pc:cxnChg>
        <pc:cxnChg chg="add mod">
          <ac:chgData name="Quan Nguyenduc" userId="f2b4cf6a-eefe-4099-bb56-474ad1ebee94" providerId="ADAL" clId="{1F6283AF-578A-4E7B-B2E8-BE444FE18A07}" dt="2024-09-16T08:59:46.735" v="2171" actId="1076"/>
          <ac:cxnSpMkLst>
            <pc:docMk/>
            <pc:sldMk cId="2388911289" sldId="2147474358"/>
            <ac:cxnSpMk id="115" creationId="{17EF21DF-62ED-A97D-57A5-0D20BEF0BD4C}"/>
          </ac:cxnSpMkLst>
        </pc:cxnChg>
        <pc:cxnChg chg="add del mod">
          <ac:chgData name="Quan Nguyenduc" userId="f2b4cf6a-eefe-4099-bb56-474ad1ebee94" providerId="ADAL" clId="{1F6283AF-578A-4E7B-B2E8-BE444FE18A07}" dt="2024-09-11T02:32:18.093" v="521" actId="478"/>
          <ac:cxnSpMkLst>
            <pc:docMk/>
            <pc:sldMk cId="2388911289" sldId="2147474358"/>
            <ac:cxnSpMk id="118" creationId="{F0136364-1108-DE66-5BF8-1BE1704FFD6E}"/>
          </ac:cxnSpMkLst>
        </pc:cxnChg>
        <pc:cxnChg chg="add del mod">
          <ac:chgData name="Quan Nguyenduc" userId="f2b4cf6a-eefe-4099-bb56-474ad1ebee94" providerId="ADAL" clId="{1F6283AF-578A-4E7B-B2E8-BE444FE18A07}" dt="2024-09-11T02:32:16.352" v="520" actId="478"/>
          <ac:cxnSpMkLst>
            <pc:docMk/>
            <pc:sldMk cId="2388911289" sldId="2147474358"/>
            <ac:cxnSpMk id="121" creationId="{A45151F9-3F51-6244-5099-A6DA754B4CA1}"/>
          </ac:cxnSpMkLst>
        </pc:cxnChg>
        <pc:cxnChg chg="add mod">
          <ac:chgData name="Quan Nguyenduc" userId="f2b4cf6a-eefe-4099-bb56-474ad1ebee94" providerId="ADAL" clId="{1F6283AF-578A-4E7B-B2E8-BE444FE18A07}" dt="2024-09-16T08:59:46.735" v="2171" actId="1076"/>
          <ac:cxnSpMkLst>
            <pc:docMk/>
            <pc:sldMk cId="2388911289" sldId="2147474358"/>
            <ac:cxnSpMk id="122" creationId="{2BC4C9B1-8A65-C379-B081-EE28B290D46F}"/>
          </ac:cxnSpMkLst>
        </pc:cxnChg>
        <pc:cxnChg chg="add del mod">
          <ac:chgData name="Quan Nguyenduc" userId="f2b4cf6a-eefe-4099-bb56-474ad1ebee94" providerId="ADAL" clId="{1F6283AF-578A-4E7B-B2E8-BE444FE18A07}" dt="2024-09-11T02:32:20.464" v="522" actId="478"/>
          <ac:cxnSpMkLst>
            <pc:docMk/>
            <pc:sldMk cId="2388911289" sldId="2147474358"/>
            <ac:cxnSpMk id="128" creationId="{4CDF3C6D-7D06-65DC-1782-877BA284ABED}"/>
          </ac:cxnSpMkLst>
        </pc:cxnChg>
        <pc:cxnChg chg="add del mod">
          <ac:chgData name="Quan Nguyenduc" userId="f2b4cf6a-eefe-4099-bb56-474ad1ebee94" providerId="ADAL" clId="{1F6283AF-578A-4E7B-B2E8-BE444FE18A07}" dt="2024-09-11T02:32:22.262" v="523" actId="478"/>
          <ac:cxnSpMkLst>
            <pc:docMk/>
            <pc:sldMk cId="2388911289" sldId="2147474358"/>
            <ac:cxnSpMk id="131" creationId="{CE5E272D-0317-34E1-9445-C0435C0A689B}"/>
          </ac:cxnSpMkLst>
        </pc:cxnChg>
      </pc:sldChg>
      <pc:sldChg chg="add del">
        <pc:chgData name="Quan Nguyenduc" userId="f2b4cf6a-eefe-4099-bb56-474ad1ebee94" providerId="ADAL" clId="{1F6283AF-578A-4E7B-B2E8-BE444FE18A07}" dt="2024-09-11T01:15:34.358" v="76" actId="47"/>
        <pc:sldMkLst>
          <pc:docMk/>
          <pc:sldMk cId="664468741" sldId="2147474359"/>
        </pc:sldMkLst>
      </pc:sldChg>
      <pc:sldChg chg="delSp modSp add del mod">
        <pc:chgData name="Quan Nguyenduc" userId="f2b4cf6a-eefe-4099-bb56-474ad1ebee94" providerId="ADAL" clId="{1F6283AF-578A-4E7B-B2E8-BE444FE18A07}" dt="2024-09-11T02:36:07.420" v="628" actId="47"/>
        <pc:sldMkLst>
          <pc:docMk/>
          <pc:sldMk cId="1846687829" sldId="2147474359"/>
        </pc:sldMkLst>
        <pc:grpChg chg="del">
          <ac:chgData name="Quan Nguyenduc" userId="f2b4cf6a-eefe-4099-bb56-474ad1ebee94" providerId="ADAL" clId="{1F6283AF-578A-4E7B-B2E8-BE444FE18A07}" dt="2024-09-11T02:22:30.592" v="307" actId="21"/>
          <ac:grpSpMkLst>
            <pc:docMk/>
            <pc:sldMk cId="1846687829" sldId="2147474359"/>
            <ac:grpSpMk id="2" creationId="{62C04ED5-3691-C721-C0CD-6F099165AE59}"/>
          </ac:grpSpMkLst>
        </pc:grpChg>
        <pc:picChg chg="del">
          <ac:chgData name="Quan Nguyenduc" userId="f2b4cf6a-eefe-4099-bb56-474ad1ebee94" providerId="ADAL" clId="{1F6283AF-578A-4E7B-B2E8-BE444FE18A07}" dt="2024-09-11T02:22:30.592" v="307" actId="21"/>
          <ac:picMkLst>
            <pc:docMk/>
            <pc:sldMk cId="1846687829" sldId="2147474359"/>
            <ac:picMk id="9" creationId="{9045C444-B177-655E-BBB3-3B00532DEC2F}"/>
          </ac:picMkLst>
        </pc:picChg>
        <pc:picChg chg="del">
          <ac:chgData name="Quan Nguyenduc" userId="f2b4cf6a-eefe-4099-bb56-474ad1ebee94" providerId="ADAL" clId="{1F6283AF-578A-4E7B-B2E8-BE444FE18A07}" dt="2024-09-11T02:26:31.330" v="405" actId="21"/>
          <ac:picMkLst>
            <pc:docMk/>
            <pc:sldMk cId="1846687829" sldId="2147474359"/>
            <ac:picMk id="11" creationId="{027861EC-5B44-17B4-7ECE-29370BDF5799}"/>
          </ac:picMkLst>
        </pc:picChg>
        <pc:picChg chg="del">
          <ac:chgData name="Quan Nguyenduc" userId="f2b4cf6a-eefe-4099-bb56-474ad1ebee94" providerId="ADAL" clId="{1F6283AF-578A-4E7B-B2E8-BE444FE18A07}" dt="2024-09-11T02:26:31.330" v="405" actId="21"/>
          <ac:picMkLst>
            <pc:docMk/>
            <pc:sldMk cId="1846687829" sldId="2147474359"/>
            <ac:picMk id="15" creationId="{2E2C06C1-38A7-3AA5-313A-D962E76CFB58}"/>
          </ac:picMkLst>
        </pc:picChg>
        <pc:picChg chg="del mod">
          <ac:chgData name="Quan Nguyenduc" userId="f2b4cf6a-eefe-4099-bb56-474ad1ebee94" providerId="ADAL" clId="{1F6283AF-578A-4E7B-B2E8-BE444FE18A07}" dt="2024-09-11T02:22:21.719" v="305" actId="21"/>
          <ac:picMkLst>
            <pc:docMk/>
            <pc:sldMk cId="1846687829" sldId="2147474359"/>
            <ac:picMk id="48" creationId="{80F5501F-0997-2C3D-513A-640441810165}"/>
          </ac:picMkLst>
        </pc:picChg>
        <pc:cxnChg chg="mod">
          <ac:chgData name="Quan Nguyenduc" userId="f2b4cf6a-eefe-4099-bb56-474ad1ebee94" providerId="ADAL" clId="{1F6283AF-578A-4E7B-B2E8-BE444FE18A07}" dt="2024-09-11T02:22:30.592" v="307" actId="21"/>
          <ac:cxnSpMkLst>
            <pc:docMk/>
            <pc:sldMk cId="1846687829" sldId="2147474359"/>
            <ac:cxnSpMk id="12" creationId="{2C70D59F-F900-2CAD-D89C-EBA3B4832F86}"/>
          </ac:cxnSpMkLst>
        </pc:cxnChg>
        <pc:cxnChg chg="mod">
          <ac:chgData name="Quan Nguyenduc" userId="f2b4cf6a-eefe-4099-bb56-474ad1ebee94" providerId="ADAL" clId="{1F6283AF-578A-4E7B-B2E8-BE444FE18A07}" dt="2024-09-11T02:22:30.592" v="307" actId="21"/>
          <ac:cxnSpMkLst>
            <pc:docMk/>
            <pc:sldMk cId="1846687829" sldId="2147474359"/>
            <ac:cxnSpMk id="14" creationId="{16337FF9-8F3A-37DD-0AF1-9EEC35EC6F42}"/>
          </ac:cxnSpMkLst>
        </pc:cxnChg>
        <pc:cxnChg chg="mod">
          <ac:chgData name="Quan Nguyenduc" userId="f2b4cf6a-eefe-4099-bb56-474ad1ebee94" providerId="ADAL" clId="{1F6283AF-578A-4E7B-B2E8-BE444FE18A07}" dt="2024-09-11T02:22:30.592" v="307" actId="21"/>
          <ac:cxnSpMkLst>
            <pc:docMk/>
            <pc:sldMk cId="1846687829" sldId="2147474359"/>
            <ac:cxnSpMk id="37" creationId="{1FDDE73D-8818-53D2-B94F-B6E6495559E8}"/>
          </ac:cxnSpMkLst>
        </pc:cxnChg>
        <pc:cxnChg chg="mod">
          <ac:chgData name="Quan Nguyenduc" userId="f2b4cf6a-eefe-4099-bb56-474ad1ebee94" providerId="ADAL" clId="{1F6283AF-578A-4E7B-B2E8-BE444FE18A07}" dt="2024-09-11T02:22:30.592" v="307" actId="21"/>
          <ac:cxnSpMkLst>
            <pc:docMk/>
            <pc:sldMk cId="1846687829" sldId="2147474359"/>
            <ac:cxnSpMk id="60" creationId="{02EFFBE2-32C6-5E55-6AC7-83DD7812A40B}"/>
          </ac:cxnSpMkLst>
        </pc:cxnChg>
        <pc:cxnChg chg="mod">
          <ac:chgData name="Quan Nguyenduc" userId="f2b4cf6a-eefe-4099-bb56-474ad1ebee94" providerId="ADAL" clId="{1F6283AF-578A-4E7B-B2E8-BE444FE18A07}" dt="2024-09-11T02:22:30.592" v="307" actId="21"/>
          <ac:cxnSpMkLst>
            <pc:docMk/>
            <pc:sldMk cId="1846687829" sldId="2147474359"/>
            <ac:cxnSpMk id="61" creationId="{85D10B20-1E68-8F8D-2ACE-FCFD0145AFD1}"/>
          </ac:cxnSpMkLst>
        </pc:cxnChg>
      </pc:sldChg>
      <pc:sldChg chg="addSp delSp modSp add del mod ord">
        <pc:chgData name="Quan Nguyenduc" userId="f2b4cf6a-eefe-4099-bb56-474ad1ebee94" providerId="ADAL" clId="{1F6283AF-578A-4E7B-B2E8-BE444FE18A07}" dt="2024-09-11T04:25:11.735" v="1512" actId="47"/>
        <pc:sldMkLst>
          <pc:docMk/>
          <pc:sldMk cId="3774011547" sldId="2147474359"/>
        </pc:sldMkLst>
        <pc:spChg chg="add del mod">
          <ac:chgData name="Quan Nguyenduc" userId="f2b4cf6a-eefe-4099-bb56-474ad1ebee94" providerId="ADAL" clId="{1F6283AF-578A-4E7B-B2E8-BE444FE18A07}" dt="2024-09-11T03:15:00.678" v="1049" actId="478"/>
          <ac:spMkLst>
            <pc:docMk/>
            <pc:sldMk cId="3774011547" sldId="2147474359"/>
            <ac:spMk id="4" creationId="{1DAB082B-41E5-5A94-CA8D-164DA51AA6D4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5" creationId="{41B2339A-E2FF-B17D-6A41-DC43640F6DFB}"/>
          </ac:spMkLst>
        </pc:spChg>
        <pc:spChg chg="add mod">
          <ac:chgData name="Quan Nguyenduc" userId="f2b4cf6a-eefe-4099-bb56-474ad1ebee94" providerId="ADAL" clId="{1F6283AF-578A-4E7B-B2E8-BE444FE18A07}" dt="2024-09-11T03:20:33.784" v="1057" actId="14100"/>
          <ac:spMkLst>
            <pc:docMk/>
            <pc:sldMk cId="3774011547" sldId="2147474359"/>
            <ac:spMk id="7" creationId="{2DB4F111-3C01-836A-2737-90D7464EAA57}"/>
          </ac:spMkLst>
        </pc:spChg>
        <pc:spChg chg="mod">
          <ac:chgData name="Quan Nguyenduc" userId="f2b4cf6a-eefe-4099-bb56-474ad1ebee94" providerId="ADAL" clId="{1F6283AF-578A-4E7B-B2E8-BE444FE18A07}" dt="2024-09-11T03:17:54.492" v="1054" actId="1038"/>
          <ac:spMkLst>
            <pc:docMk/>
            <pc:sldMk cId="3774011547" sldId="2147474359"/>
            <ac:spMk id="10" creationId="{F25615BD-9A7D-84FA-5E64-EB244FA202B7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1" creationId="{6C395F7F-D540-CECC-8DEF-88B8245B955F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4" creationId="{8F4CDFBB-312E-3BBF-A08B-6182EC413E02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5" creationId="{698D6A1C-B112-8DD6-A3B5-2E0F71684F5D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033" creationId="{05DF65CF-821F-8D91-C493-5C64F23AAB7A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034" creationId="{EC0848C1-EFEC-B407-A8CE-84697736B398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035" creationId="{6FC0791F-426F-93ED-90E9-7B4953BC5465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036" creationId="{839FEBAB-47AB-F6FC-3158-88A7FF11C1C7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037" creationId="{6A53B662-98BA-8D52-0BCD-216A5D7D8E88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038" creationId="{3788EB41-6701-F012-17A9-889DFAC33098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039" creationId="{B0EFE977-715D-85EA-C7AD-8F0B4BA6AA1F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040" creationId="{C521878B-E57C-A776-0B79-A1F25C30DF30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041" creationId="{7A4B5F69-AD13-9F7E-D3CF-6CF2BBFB6442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042" creationId="{4B55FB07-D68F-C1C4-807F-20C74875DB55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047" creationId="{BFB713EA-999F-1C78-AA9F-F4EDC812F7D8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048" creationId="{5D50D8EC-D3B9-3FBF-CA8F-858633190B7B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049" creationId="{5D7E1A83-4DC6-D64D-1BD7-6446AE2BCADD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050" creationId="{AB0F89A9-7078-ADD7-5DF7-A713A2305019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053" creationId="{E4765918-E179-0F6F-3BA0-23E944A604E7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054" creationId="{C77578F3-A6A3-EF09-431A-CC3AA76834AA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055" creationId="{CF10B269-B04F-D1EB-772E-FB0FED8A0512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056" creationId="{E254DB5B-7054-C201-EE19-5538AABC33A2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057" creationId="{7EB999D4-577C-2708-1135-B3BB7EC8647D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058" creationId="{A48E79C3-EFFE-2C43-B372-74BD5CD0030A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060" creationId="{66278F25-FECD-40DF-6853-62BB75596BE9}"/>
          </ac:spMkLst>
        </pc:spChg>
        <pc:spChg chg="del">
          <ac:chgData name="Quan Nguyenduc" userId="f2b4cf6a-eefe-4099-bb56-474ad1ebee94" providerId="ADAL" clId="{1F6283AF-578A-4E7B-B2E8-BE444FE18A07}" dt="2024-09-11T03:14:57.878" v="1048" actId="478"/>
          <ac:spMkLst>
            <pc:docMk/>
            <pc:sldMk cId="3774011547" sldId="2147474359"/>
            <ac:spMk id="1061" creationId="{5FC11084-1F73-F4C9-9B87-0E8050D421C2}"/>
          </ac:spMkLst>
        </pc:spChg>
        <pc:picChg chg="del">
          <ac:chgData name="Quan Nguyenduc" userId="f2b4cf6a-eefe-4099-bb56-474ad1ebee94" providerId="ADAL" clId="{1F6283AF-578A-4E7B-B2E8-BE444FE18A07}" dt="2024-09-11T03:14:57.878" v="1048" actId="478"/>
          <ac:picMkLst>
            <pc:docMk/>
            <pc:sldMk cId="3774011547" sldId="2147474359"/>
            <ac:picMk id="3" creationId="{57F6A1E3-82A5-4911-9FD5-139EA17DE8A5}"/>
          </ac:picMkLst>
        </pc:picChg>
        <pc:picChg chg="del">
          <ac:chgData name="Quan Nguyenduc" userId="f2b4cf6a-eefe-4099-bb56-474ad1ebee94" providerId="ADAL" clId="{1F6283AF-578A-4E7B-B2E8-BE444FE18A07}" dt="2024-09-11T03:14:57.878" v="1048" actId="478"/>
          <ac:picMkLst>
            <pc:docMk/>
            <pc:sldMk cId="3774011547" sldId="2147474359"/>
            <ac:picMk id="6" creationId="{09D33135-744D-BD86-B2DB-1046E5EA1B96}"/>
          </ac:picMkLst>
        </pc:picChg>
        <pc:picChg chg="del">
          <ac:chgData name="Quan Nguyenduc" userId="f2b4cf6a-eefe-4099-bb56-474ad1ebee94" providerId="ADAL" clId="{1F6283AF-578A-4E7B-B2E8-BE444FE18A07}" dt="2024-09-11T03:14:57.878" v="1048" actId="478"/>
          <ac:picMkLst>
            <pc:docMk/>
            <pc:sldMk cId="3774011547" sldId="2147474359"/>
            <ac:picMk id="8" creationId="{B97342BD-DA99-4F9B-C34A-3F82A0B101EB}"/>
          </ac:picMkLst>
        </pc:picChg>
        <pc:picChg chg="del">
          <ac:chgData name="Quan Nguyenduc" userId="f2b4cf6a-eefe-4099-bb56-474ad1ebee94" providerId="ADAL" clId="{1F6283AF-578A-4E7B-B2E8-BE444FE18A07}" dt="2024-09-11T03:14:57.878" v="1048" actId="478"/>
          <ac:picMkLst>
            <pc:docMk/>
            <pc:sldMk cId="3774011547" sldId="2147474359"/>
            <ac:picMk id="9" creationId="{6F368651-7F48-5081-3509-466AC46C0347}"/>
          </ac:picMkLst>
        </pc:picChg>
        <pc:picChg chg="del">
          <ac:chgData name="Quan Nguyenduc" userId="f2b4cf6a-eefe-4099-bb56-474ad1ebee94" providerId="ADAL" clId="{1F6283AF-578A-4E7B-B2E8-BE444FE18A07}" dt="2024-09-11T03:14:57.878" v="1048" actId="478"/>
          <ac:picMkLst>
            <pc:docMk/>
            <pc:sldMk cId="3774011547" sldId="2147474359"/>
            <ac:picMk id="17" creationId="{DD4745A5-E7D5-4035-A099-D2D7165ACFB2}"/>
          </ac:picMkLst>
        </pc:picChg>
        <pc:picChg chg="del">
          <ac:chgData name="Quan Nguyenduc" userId="f2b4cf6a-eefe-4099-bb56-474ad1ebee94" providerId="ADAL" clId="{1F6283AF-578A-4E7B-B2E8-BE444FE18A07}" dt="2024-09-11T03:14:57.878" v="1048" actId="478"/>
          <ac:picMkLst>
            <pc:docMk/>
            <pc:sldMk cId="3774011547" sldId="2147474359"/>
            <ac:picMk id="18" creationId="{B328779A-8560-91E3-15D5-3A8F8C42F2F9}"/>
          </ac:picMkLst>
        </pc:picChg>
        <pc:picChg chg="del">
          <ac:chgData name="Quan Nguyenduc" userId="f2b4cf6a-eefe-4099-bb56-474ad1ebee94" providerId="ADAL" clId="{1F6283AF-578A-4E7B-B2E8-BE444FE18A07}" dt="2024-09-11T03:14:57.878" v="1048" actId="478"/>
          <ac:picMkLst>
            <pc:docMk/>
            <pc:sldMk cId="3774011547" sldId="2147474359"/>
            <ac:picMk id="19" creationId="{53DC9035-C49D-04C6-4190-A5A642EEC807}"/>
          </ac:picMkLst>
        </pc:picChg>
        <pc:picChg chg="del">
          <ac:chgData name="Quan Nguyenduc" userId="f2b4cf6a-eefe-4099-bb56-474ad1ebee94" providerId="ADAL" clId="{1F6283AF-578A-4E7B-B2E8-BE444FE18A07}" dt="2024-09-11T03:14:57.878" v="1048" actId="478"/>
          <ac:picMkLst>
            <pc:docMk/>
            <pc:sldMk cId="3774011547" sldId="2147474359"/>
            <ac:picMk id="20" creationId="{22E54D62-E6AA-4595-6CBF-D56DE25EDCBB}"/>
          </ac:picMkLst>
        </pc:picChg>
        <pc:picChg chg="del">
          <ac:chgData name="Quan Nguyenduc" userId="f2b4cf6a-eefe-4099-bb56-474ad1ebee94" providerId="ADAL" clId="{1F6283AF-578A-4E7B-B2E8-BE444FE18A07}" dt="2024-09-11T03:14:57.878" v="1048" actId="478"/>
          <ac:picMkLst>
            <pc:docMk/>
            <pc:sldMk cId="3774011547" sldId="2147474359"/>
            <ac:picMk id="21" creationId="{7721ED7F-61FC-B682-C78D-8C2EE15AAF1A}"/>
          </ac:picMkLst>
        </pc:picChg>
        <pc:cxnChg chg="del mod">
          <ac:chgData name="Quan Nguyenduc" userId="f2b4cf6a-eefe-4099-bb56-474ad1ebee94" providerId="ADAL" clId="{1F6283AF-578A-4E7B-B2E8-BE444FE18A07}" dt="2024-09-11T03:14:57.878" v="1048" actId="478"/>
          <ac:cxnSpMkLst>
            <pc:docMk/>
            <pc:sldMk cId="3774011547" sldId="2147474359"/>
            <ac:cxnSpMk id="49" creationId="{6451F468-295C-8F1C-258C-8129261900D4}"/>
          </ac:cxnSpMkLst>
        </pc:cxnChg>
        <pc:cxnChg chg="del mod">
          <ac:chgData name="Quan Nguyenduc" userId="f2b4cf6a-eefe-4099-bb56-474ad1ebee94" providerId="ADAL" clId="{1F6283AF-578A-4E7B-B2E8-BE444FE18A07}" dt="2024-09-11T03:14:57.878" v="1048" actId="478"/>
          <ac:cxnSpMkLst>
            <pc:docMk/>
            <pc:sldMk cId="3774011547" sldId="2147474359"/>
            <ac:cxnSpMk id="51" creationId="{021FEAD1-1832-A665-34CF-F300272FDDD4}"/>
          </ac:cxnSpMkLst>
        </pc:cxnChg>
        <pc:cxnChg chg="del mod">
          <ac:chgData name="Quan Nguyenduc" userId="f2b4cf6a-eefe-4099-bb56-474ad1ebee94" providerId="ADAL" clId="{1F6283AF-578A-4E7B-B2E8-BE444FE18A07}" dt="2024-09-11T03:14:57.878" v="1048" actId="478"/>
          <ac:cxnSpMkLst>
            <pc:docMk/>
            <pc:sldMk cId="3774011547" sldId="2147474359"/>
            <ac:cxnSpMk id="55" creationId="{85200CEB-789A-65AC-7AD7-CBD64B78CFEA}"/>
          </ac:cxnSpMkLst>
        </pc:cxnChg>
        <pc:cxnChg chg="del mod">
          <ac:chgData name="Quan Nguyenduc" userId="f2b4cf6a-eefe-4099-bb56-474ad1ebee94" providerId="ADAL" clId="{1F6283AF-578A-4E7B-B2E8-BE444FE18A07}" dt="2024-09-11T03:14:57.878" v="1048" actId="478"/>
          <ac:cxnSpMkLst>
            <pc:docMk/>
            <pc:sldMk cId="3774011547" sldId="2147474359"/>
            <ac:cxnSpMk id="57" creationId="{86BCDF49-5234-1C6E-9CD3-15CC0F62C430}"/>
          </ac:cxnSpMkLst>
        </pc:cxnChg>
        <pc:cxnChg chg="del mod">
          <ac:chgData name="Quan Nguyenduc" userId="f2b4cf6a-eefe-4099-bb56-474ad1ebee94" providerId="ADAL" clId="{1F6283AF-578A-4E7B-B2E8-BE444FE18A07}" dt="2024-09-11T03:14:57.878" v="1048" actId="478"/>
          <ac:cxnSpMkLst>
            <pc:docMk/>
            <pc:sldMk cId="3774011547" sldId="2147474359"/>
            <ac:cxnSpMk id="60" creationId="{36003A8C-D63D-413C-B9BD-02F2FD3CE820}"/>
          </ac:cxnSpMkLst>
        </pc:cxnChg>
        <pc:cxnChg chg="del mod">
          <ac:chgData name="Quan Nguyenduc" userId="f2b4cf6a-eefe-4099-bb56-474ad1ebee94" providerId="ADAL" clId="{1F6283AF-578A-4E7B-B2E8-BE444FE18A07}" dt="2024-09-11T03:14:57.878" v="1048" actId="478"/>
          <ac:cxnSpMkLst>
            <pc:docMk/>
            <pc:sldMk cId="3774011547" sldId="2147474359"/>
            <ac:cxnSpMk id="1043" creationId="{02DA759C-1E44-BD06-85BD-A220CE1CF70F}"/>
          </ac:cxnSpMkLst>
        </pc:cxnChg>
      </pc:sldChg>
      <pc:sldChg chg="addSp delSp modSp add mod modNotesTx">
        <pc:chgData name="Quan Nguyenduc" userId="f2b4cf6a-eefe-4099-bb56-474ad1ebee94" providerId="ADAL" clId="{1F6283AF-578A-4E7B-B2E8-BE444FE18A07}" dt="2024-09-17T03:57:00.921" v="2954" actId="20577"/>
        <pc:sldMkLst>
          <pc:docMk/>
          <pc:sldMk cId="3524388730" sldId="2147474360"/>
        </pc:sldMkLst>
        <pc:spChg chg="add del mod">
          <ac:chgData name="Quan Nguyenduc" userId="f2b4cf6a-eefe-4099-bb56-474ad1ebee94" providerId="ADAL" clId="{1F6283AF-578A-4E7B-B2E8-BE444FE18A07}" dt="2024-09-11T04:38:40.233" v="1538" actId="478"/>
          <ac:spMkLst>
            <pc:docMk/>
            <pc:sldMk cId="3524388730" sldId="2147474360"/>
            <ac:spMk id="2" creationId="{7DEAA09F-4E9A-5A37-24C0-D0A04B08438E}"/>
          </ac:spMkLst>
        </pc:spChg>
        <pc:spChg chg="add del mod">
          <ac:chgData name="Quan Nguyenduc" userId="f2b4cf6a-eefe-4099-bb56-474ad1ebee94" providerId="ADAL" clId="{1F6283AF-578A-4E7B-B2E8-BE444FE18A07}" dt="2024-09-11T04:25:26.259" v="1515" actId="478"/>
          <ac:spMkLst>
            <pc:docMk/>
            <pc:sldMk cId="3524388730" sldId="2147474360"/>
            <ac:spMk id="4" creationId="{D0B487AF-58FC-1344-C960-0788EDD95EAB}"/>
          </ac:spMkLst>
        </pc:spChg>
        <pc:spChg chg="add mod">
          <ac:chgData name="Quan Nguyenduc" userId="f2b4cf6a-eefe-4099-bb56-474ad1ebee94" providerId="ADAL" clId="{1F6283AF-578A-4E7B-B2E8-BE444FE18A07}" dt="2024-09-11T04:38:43.393" v="1539" actId="1076"/>
          <ac:spMkLst>
            <pc:docMk/>
            <pc:sldMk cId="3524388730" sldId="2147474360"/>
            <ac:spMk id="5" creationId="{D174ADA7-7EC5-F691-C57A-B2488A0938C2}"/>
          </ac:spMkLst>
        </pc:spChg>
        <pc:spChg chg="del">
          <ac:chgData name="Quan Nguyenduc" userId="f2b4cf6a-eefe-4099-bb56-474ad1ebee94" providerId="ADAL" clId="{1F6283AF-578A-4E7B-B2E8-BE444FE18A07}" dt="2024-09-11T03:29:06.951" v="1071" actId="478"/>
          <ac:spMkLst>
            <pc:docMk/>
            <pc:sldMk cId="3524388730" sldId="2147474360"/>
            <ac:spMk id="7" creationId="{2DB4F111-3C01-836A-2737-90D7464EAA57}"/>
          </ac:spMkLst>
        </pc:spChg>
        <pc:spChg chg="add mod">
          <ac:chgData name="Quan Nguyenduc" userId="f2b4cf6a-eefe-4099-bb56-474ad1ebee94" providerId="ADAL" clId="{1F6283AF-578A-4E7B-B2E8-BE444FE18A07}" dt="2024-09-11T04:38:46.099" v="1548" actId="20577"/>
          <ac:spMkLst>
            <pc:docMk/>
            <pc:sldMk cId="3524388730" sldId="2147474360"/>
            <ac:spMk id="8" creationId="{7339C760-914D-4D95-E151-0C0BC6A83EFE}"/>
          </ac:spMkLst>
        </pc:spChg>
        <pc:spChg chg="add mod">
          <ac:chgData name="Quan Nguyenduc" userId="f2b4cf6a-eefe-4099-bb56-474ad1ebee94" providerId="ADAL" clId="{1F6283AF-578A-4E7B-B2E8-BE444FE18A07}" dt="2024-09-17T03:55:51.695" v="2876" actId="27636"/>
          <ac:spMkLst>
            <pc:docMk/>
            <pc:sldMk cId="3524388730" sldId="2147474360"/>
            <ac:spMk id="11" creationId="{5CD838F0-520E-333E-6220-2AA0DF428969}"/>
          </ac:spMkLst>
        </pc:spChg>
        <pc:spChg chg="add del mod">
          <ac:chgData name="Quan Nguyenduc" userId="f2b4cf6a-eefe-4099-bb56-474ad1ebee94" providerId="ADAL" clId="{1F6283AF-578A-4E7B-B2E8-BE444FE18A07}" dt="2024-09-11T06:03:05.313" v="1761" actId="478"/>
          <ac:spMkLst>
            <pc:docMk/>
            <pc:sldMk cId="3524388730" sldId="2147474360"/>
            <ac:spMk id="14" creationId="{19CD502C-21F7-4A6D-208D-D3D2C8B8566D}"/>
          </ac:spMkLst>
        </pc:spChg>
        <pc:spChg chg="add mod">
          <ac:chgData name="Quan Nguyenduc" userId="f2b4cf6a-eefe-4099-bb56-474ad1ebee94" providerId="ADAL" clId="{1F6283AF-578A-4E7B-B2E8-BE444FE18A07}" dt="2024-09-17T03:53:19.492" v="2809" actId="20577"/>
          <ac:spMkLst>
            <pc:docMk/>
            <pc:sldMk cId="3524388730" sldId="2147474360"/>
            <ac:spMk id="18" creationId="{7175684E-E7C8-30FB-1777-EC3E8917DD0E}"/>
          </ac:spMkLst>
        </pc:spChg>
        <pc:graphicFrameChg chg="add del mod">
          <ac:chgData name="Quan Nguyenduc" userId="f2b4cf6a-eefe-4099-bb56-474ad1ebee94" providerId="ADAL" clId="{1F6283AF-578A-4E7B-B2E8-BE444FE18A07}" dt="2024-09-11T04:25:27.269" v="1516" actId="478"/>
          <ac:graphicFrameMkLst>
            <pc:docMk/>
            <pc:sldMk cId="3524388730" sldId="2147474360"/>
            <ac:graphicFrameMk id="3" creationId="{FA9939F9-F69A-E059-595E-DC3D965ED238}"/>
          </ac:graphicFrameMkLst>
        </pc:graphicFrameChg>
        <pc:picChg chg="add mod">
          <ac:chgData name="Quan Nguyenduc" userId="f2b4cf6a-eefe-4099-bb56-474ad1ebee94" providerId="ADAL" clId="{1F6283AF-578A-4E7B-B2E8-BE444FE18A07}" dt="2024-09-11T04:38:43.393" v="1539" actId="1076"/>
          <ac:picMkLst>
            <pc:docMk/>
            <pc:sldMk cId="3524388730" sldId="2147474360"/>
            <ac:picMk id="6" creationId="{2C49CCFC-225B-1FD8-F6E3-CEFEC8F5238E}"/>
          </ac:picMkLst>
        </pc:picChg>
        <pc:picChg chg="add del mod">
          <ac:chgData name="Quan Nguyenduc" userId="f2b4cf6a-eefe-4099-bb56-474ad1ebee94" providerId="ADAL" clId="{1F6283AF-578A-4E7B-B2E8-BE444FE18A07}" dt="2024-09-11T04:42:27.906" v="1551" actId="478"/>
          <ac:picMkLst>
            <pc:docMk/>
            <pc:sldMk cId="3524388730" sldId="2147474360"/>
            <ac:picMk id="9" creationId="{DF31615F-0E93-610B-E526-81B2C49C509E}"/>
          </ac:picMkLst>
        </pc:picChg>
        <pc:picChg chg="add mod">
          <ac:chgData name="Quan Nguyenduc" userId="f2b4cf6a-eefe-4099-bb56-474ad1ebee94" providerId="ADAL" clId="{1F6283AF-578A-4E7B-B2E8-BE444FE18A07}" dt="2024-09-17T03:54:41.106" v="2840" actId="1038"/>
          <ac:picMkLst>
            <pc:docMk/>
            <pc:sldMk cId="3524388730" sldId="2147474360"/>
            <ac:picMk id="15" creationId="{4B37FE0F-5299-9421-E4C5-9CD1511E867B}"/>
          </ac:picMkLst>
        </pc:picChg>
        <pc:picChg chg="add mod">
          <ac:chgData name="Quan Nguyenduc" userId="f2b4cf6a-eefe-4099-bb56-474ad1ebee94" providerId="ADAL" clId="{1F6283AF-578A-4E7B-B2E8-BE444FE18A07}" dt="2024-09-17T03:54:41.106" v="2840" actId="1038"/>
          <ac:picMkLst>
            <pc:docMk/>
            <pc:sldMk cId="3524388730" sldId="2147474360"/>
            <ac:picMk id="16" creationId="{D97976C4-E432-FABF-3467-BAB4D02C196C}"/>
          </ac:picMkLst>
        </pc:picChg>
        <pc:picChg chg="add mod">
          <ac:chgData name="Quan Nguyenduc" userId="f2b4cf6a-eefe-4099-bb56-474ad1ebee94" providerId="ADAL" clId="{1F6283AF-578A-4E7B-B2E8-BE444FE18A07}" dt="2024-09-17T03:54:41.106" v="2840" actId="1038"/>
          <ac:picMkLst>
            <pc:docMk/>
            <pc:sldMk cId="3524388730" sldId="2147474360"/>
            <ac:picMk id="17" creationId="{E7121589-25EF-B71D-3C88-E702AC2C33AB}"/>
          </ac:picMkLst>
        </pc:picChg>
        <pc:picChg chg="add del mod">
          <ac:chgData name="Quan Nguyenduc" userId="f2b4cf6a-eefe-4099-bb56-474ad1ebee94" providerId="ADAL" clId="{1F6283AF-578A-4E7B-B2E8-BE444FE18A07}" dt="2024-09-11T04:25:28.875" v="1517" actId="478"/>
          <ac:picMkLst>
            <pc:docMk/>
            <pc:sldMk cId="3524388730" sldId="2147474360"/>
            <ac:picMk id="1026" creationId="{C0B8C81C-DD72-5686-D367-5A53DC352701}"/>
          </ac:picMkLst>
        </pc:picChg>
        <pc:picChg chg="add mod">
          <ac:chgData name="Quan Nguyenduc" userId="f2b4cf6a-eefe-4099-bb56-474ad1ebee94" providerId="ADAL" clId="{1F6283AF-578A-4E7B-B2E8-BE444FE18A07}" dt="2024-09-17T03:54:51.882" v="2853" actId="1036"/>
          <ac:picMkLst>
            <pc:docMk/>
            <pc:sldMk cId="3524388730" sldId="2147474360"/>
            <ac:picMk id="1028" creationId="{982EABC8-9A0F-693F-098A-7E58ADFF6E35}"/>
          </ac:picMkLst>
        </pc:picChg>
        <pc:picChg chg="add mod">
          <ac:chgData name="Quan Nguyenduc" userId="f2b4cf6a-eefe-4099-bb56-474ad1ebee94" providerId="ADAL" clId="{1F6283AF-578A-4E7B-B2E8-BE444FE18A07}" dt="2024-09-11T06:08:39.263" v="2073" actId="14100"/>
          <ac:picMkLst>
            <pc:docMk/>
            <pc:sldMk cId="3524388730" sldId="2147474360"/>
            <ac:picMk id="1030" creationId="{920BC3F7-E35A-D50A-0FB1-97231B2F452B}"/>
          </ac:picMkLst>
        </pc:picChg>
        <pc:picChg chg="add mod">
          <ac:chgData name="Quan Nguyenduc" userId="f2b4cf6a-eefe-4099-bb56-474ad1ebee94" providerId="ADAL" clId="{1F6283AF-578A-4E7B-B2E8-BE444FE18A07}" dt="2024-09-11T06:09:00.854" v="2076" actId="1076"/>
          <ac:picMkLst>
            <pc:docMk/>
            <pc:sldMk cId="3524388730" sldId="2147474360"/>
            <ac:picMk id="1032" creationId="{DAA95F2E-74B6-7695-8EAF-E8A5E8FDB532}"/>
          </ac:picMkLst>
        </pc:picChg>
        <pc:picChg chg="add mod">
          <ac:chgData name="Quan Nguyenduc" userId="f2b4cf6a-eefe-4099-bb56-474ad1ebee94" providerId="ADAL" clId="{1F6283AF-578A-4E7B-B2E8-BE444FE18A07}" dt="2024-09-11T06:09:45.326" v="2080" actId="1076"/>
          <ac:picMkLst>
            <pc:docMk/>
            <pc:sldMk cId="3524388730" sldId="2147474360"/>
            <ac:picMk id="1034" creationId="{91D1E65D-5D96-9B9A-73E7-376AA581EC93}"/>
          </ac:picMkLst>
        </pc:picChg>
        <pc:cxnChg chg="add del mod">
          <ac:chgData name="Quan Nguyenduc" userId="f2b4cf6a-eefe-4099-bb56-474ad1ebee94" providerId="ADAL" clId="{1F6283AF-578A-4E7B-B2E8-BE444FE18A07}" dt="2024-09-11T04:43:19.392" v="1578" actId="11529"/>
          <ac:cxnSpMkLst>
            <pc:docMk/>
            <pc:sldMk cId="3524388730" sldId="2147474360"/>
            <ac:cxnSpMk id="13" creationId="{662CD94C-B2C5-D7B3-0274-2EE0C03AD240}"/>
          </ac:cxnSpMkLst>
        </pc:cxnChg>
      </pc:sldChg>
      <pc:sldChg chg="addSp delSp modSp add del mod">
        <pc:chgData name="Quan Nguyenduc" userId="f2b4cf6a-eefe-4099-bb56-474ad1ebee94" providerId="ADAL" clId="{1F6283AF-578A-4E7B-B2E8-BE444FE18A07}" dt="2024-09-11T06:12:40.168" v="2082" actId="47"/>
        <pc:sldMkLst>
          <pc:docMk/>
          <pc:sldMk cId="3977659231" sldId="2147474361"/>
        </pc:sldMkLst>
        <pc:spChg chg="mod">
          <ac:chgData name="Quan Nguyenduc" userId="f2b4cf6a-eefe-4099-bb56-474ad1ebee94" providerId="ADAL" clId="{1F6283AF-578A-4E7B-B2E8-BE444FE18A07}" dt="2024-09-11T04:14:48.872" v="1493" actId="20577"/>
          <ac:spMkLst>
            <pc:docMk/>
            <pc:sldMk cId="3977659231" sldId="2147474361"/>
            <ac:spMk id="2" creationId="{7DEAA09F-4E9A-5A37-24C0-D0A04B08438E}"/>
          </ac:spMkLst>
        </pc:spChg>
        <pc:spChg chg="del">
          <ac:chgData name="Quan Nguyenduc" userId="f2b4cf6a-eefe-4099-bb56-474ad1ebee94" providerId="ADAL" clId="{1F6283AF-578A-4E7B-B2E8-BE444FE18A07}" dt="2024-09-11T04:11:29.531" v="1470" actId="478"/>
          <ac:spMkLst>
            <pc:docMk/>
            <pc:sldMk cId="3977659231" sldId="2147474361"/>
            <ac:spMk id="4" creationId="{D0B487AF-58FC-1344-C960-0788EDD95EAB}"/>
          </ac:spMkLst>
        </pc:spChg>
        <pc:spChg chg="del">
          <ac:chgData name="Quan Nguyenduc" userId="f2b4cf6a-eefe-4099-bb56-474ad1ebee94" providerId="ADAL" clId="{1F6283AF-578A-4E7B-B2E8-BE444FE18A07}" dt="2024-09-11T04:11:29.531" v="1470" actId="478"/>
          <ac:spMkLst>
            <pc:docMk/>
            <pc:sldMk cId="3977659231" sldId="2147474361"/>
            <ac:spMk id="5" creationId="{D174ADA7-7EC5-F691-C57A-B2488A0938C2}"/>
          </ac:spMkLst>
        </pc:spChg>
        <pc:spChg chg="add mod">
          <ac:chgData name="Quan Nguyenduc" userId="f2b4cf6a-eefe-4099-bb56-474ad1ebee94" providerId="ADAL" clId="{1F6283AF-578A-4E7B-B2E8-BE444FE18A07}" dt="2024-09-11T04:25:14.520" v="1513"/>
          <ac:spMkLst>
            <pc:docMk/>
            <pc:sldMk cId="3977659231" sldId="2147474361"/>
            <ac:spMk id="16" creationId="{7AD1F656-FDDF-FDBB-8F35-A30BC8F0FBF1}"/>
          </ac:spMkLst>
        </pc:spChg>
        <pc:graphicFrameChg chg="del">
          <ac:chgData name="Quan Nguyenduc" userId="f2b4cf6a-eefe-4099-bb56-474ad1ebee94" providerId="ADAL" clId="{1F6283AF-578A-4E7B-B2E8-BE444FE18A07}" dt="2024-09-11T04:11:28.185" v="1469" actId="478"/>
          <ac:graphicFrameMkLst>
            <pc:docMk/>
            <pc:sldMk cId="3977659231" sldId="2147474361"/>
            <ac:graphicFrameMk id="3" creationId="{FA9939F9-F69A-E059-595E-DC3D965ED238}"/>
          </ac:graphicFrameMkLst>
        </pc:graphicFrameChg>
        <pc:graphicFrameChg chg="add del mod">
          <ac:chgData name="Quan Nguyenduc" userId="f2b4cf6a-eefe-4099-bb56-474ad1ebee94" providerId="ADAL" clId="{1F6283AF-578A-4E7B-B2E8-BE444FE18A07}" dt="2024-09-11T04:15:09.862" v="1498" actId="478"/>
          <ac:graphicFrameMkLst>
            <pc:docMk/>
            <pc:sldMk cId="3977659231" sldId="2147474361"/>
            <ac:graphicFrameMk id="9" creationId="{5316547B-0765-500A-D882-ACF571F00AFF}"/>
          </ac:graphicFrameMkLst>
        </pc:graphicFrameChg>
        <pc:picChg chg="add del mod">
          <ac:chgData name="Quan Nguyenduc" userId="f2b4cf6a-eefe-4099-bb56-474ad1ebee94" providerId="ADAL" clId="{1F6283AF-578A-4E7B-B2E8-BE444FE18A07}" dt="2024-09-11T04:14:55.741" v="1494" actId="478"/>
          <ac:picMkLst>
            <pc:docMk/>
            <pc:sldMk cId="3977659231" sldId="2147474361"/>
            <ac:picMk id="6" creationId="{081A006A-8B7F-782B-E6ED-CCECBD0586E6}"/>
          </ac:picMkLst>
        </pc:picChg>
        <pc:picChg chg="add del mod">
          <ac:chgData name="Quan Nguyenduc" userId="f2b4cf6a-eefe-4099-bb56-474ad1ebee94" providerId="ADAL" clId="{1F6283AF-578A-4E7B-B2E8-BE444FE18A07}" dt="2024-09-11T04:14:55.741" v="1494" actId="478"/>
          <ac:picMkLst>
            <pc:docMk/>
            <pc:sldMk cId="3977659231" sldId="2147474361"/>
            <ac:picMk id="7" creationId="{CF33F107-7B24-BD5D-C0FF-8B473E6B1179}"/>
          </ac:picMkLst>
        </pc:picChg>
        <pc:picChg chg="add del mod">
          <ac:chgData name="Quan Nguyenduc" userId="f2b4cf6a-eefe-4099-bb56-474ad1ebee94" providerId="ADAL" clId="{1F6283AF-578A-4E7B-B2E8-BE444FE18A07}" dt="2024-09-11T04:14:55.741" v="1494" actId="478"/>
          <ac:picMkLst>
            <pc:docMk/>
            <pc:sldMk cId="3977659231" sldId="2147474361"/>
            <ac:picMk id="8" creationId="{D1450DC3-26FD-8149-2879-50088AE7BA10}"/>
          </ac:picMkLst>
        </pc:picChg>
        <pc:picChg chg="add del mod">
          <ac:chgData name="Quan Nguyenduc" userId="f2b4cf6a-eefe-4099-bb56-474ad1ebee94" providerId="ADAL" clId="{1F6283AF-578A-4E7B-B2E8-BE444FE18A07}" dt="2024-09-11T04:15:09.862" v="1498" actId="478"/>
          <ac:picMkLst>
            <pc:docMk/>
            <pc:sldMk cId="3977659231" sldId="2147474361"/>
            <ac:picMk id="11" creationId="{F267032B-C61F-C621-E35C-ECE9895EE291}"/>
          </ac:picMkLst>
        </pc:picChg>
        <pc:picChg chg="add del mod">
          <ac:chgData name="Quan Nguyenduc" userId="f2b4cf6a-eefe-4099-bb56-474ad1ebee94" providerId="ADAL" clId="{1F6283AF-578A-4E7B-B2E8-BE444FE18A07}" dt="2024-09-11T04:15:09.862" v="1498" actId="478"/>
          <ac:picMkLst>
            <pc:docMk/>
            <pc:sldMk cId="3977659231" sldId="2147474361"/>
            <ac:picMk id="12" creationId="{7225D7B9-5CDC-CCEF-4C95-6F38ACD238AC}"/>
          </ac:picMkLst>
        </pc:picChg>
        <pc:picChg chg="add mod">
          <ac:chgData name="Quan Nguyenduc" userId="f2b4cf6a-eefe-4099-bb56-474ad1ebee94" providerId="ADAL" clId="{1F6283AF-578A-4E7B-B2E8-BE444FE18A07}" dt="2024-09-11T04:15:17.925" v="1503" actId="1076"/>
          <ac:picMkLst>
            <pc:docMk/>
            <pc:sldMk cId="3977659231" sldId="2147474361"/>
            <ac:picMk id="13" creationId="{B307E598-A98B-EB02-C4BB-FFE4B77F3F6C}"/>
          </ac:picMkLst>
        </pc:picChg>
        <pc:picChg chg="add mod">
          <ac:chgData name="Quan Nguyenduc" userId="f2b4cf6a-eefe-4099-bb56-474ad1ebee94" providerId="ADAL" clId="{1F6283AF-578A-4E7B-B2E8-BE444FE18A07}" dt="2024-09-11T04:18:50.414" v="1511" actId="14100"/>
          <ac:picMkLst>
            <pc:docMk/>
            <pc:sldMk cId="3977659231" sldId="2147474361"/>
            <ac:picMk id="14" creationId="{6B4EDDC2-8C66-114A-DE33-C7258E60D80D}"/>
          </ac:picMkLst>
        </pc:picChg>
        <pc:picChg chg="add mod">
          <ac:chgData name="Quan Nguyenduc" userId="f2b4cf6a-eefe-4099-bb56-474ad1ebee94" providerId="ADAL" clId="{1F6283AF-578A-4E7B-B2E8-BE444FE18A07}" dt="2024-09-11T04:25:14.520" v="1513"/>
          <ac:picMkLst>
            <pc:docMk/>
            <pc:sldMk cId="3977659231" sldId="2147474361"/>
            <ac:picMk id="15" creationId="{6A56DEDB-157B-FE39-A2A7-8C3304B04BD7}"/>
          </ac:picMkLst>
        </pc:picChg>
        <pc:picChg chg="del">
          <ac:chgData name="Quan Nguyenduc" userId="f2b4cf6a-eefe-4099-bb56-474ad1ebee94" providerId="ADAL" clId="{1F6283AF-578A-4E7B-B2E8-BE444FE18A07}" dt="2024-09-11T04:12:39.310" v="1476" actId="478"/>
          <ac:picMkLst>
            <pc:docMk/>
            <pc:sldMk cId="3977659231" sldId="2147474361"/>
            <ac:picMk id="1026" creationId="{C0B8C81C-DD72-5686-D367-5A53DC352701}"/>
          </ac:picMkLst>
        </pc:picChg>
      </pc:sldChg>
      <pc:sldChg chg="add del">
        <pc:chgData name="Quan Nguyenduc" userId="f2b4cf6a-eefe-4099-bb56-474ad1ebee94" providerId="ADAL" clId="{1F6283AF-578A-4E7B-B2E8-BE444FE18A07}" dt="2024-09-11T06:12:43.065" v="2083" actId="47"/>
        <pc:sldMkLst>
          <pc:docMk/>
          <pc:sldMk cId="2146310102" sldId="2147474362"/>
        </pc:sldMkLst>
      </pc:sldChg>
      <pc:sldChg chg="add del">
        <pc:chgData name="Quan Nguyenduc" userId="f2b4cf6a-eefe-4099-bb56-474ad1ebee94" providerId="ADAL" clId="{1F6283AF-578A-4E7B-B2E8-BE444FE18A07}" dt="2024-09-11T04:17:33.830" v="1509" actId="2890"/>
        <pc:sldMkLst>
          <pc:docMk/>
          <pc:sldMk cId="516408329" sldId="2147474363"/>
        </pc:sldMkLst>
      </pc:sldChg>
      <pc:sldChg chg="addSp delSp modSp add mod modNotesTx">
        <pc:chgData name="Quan Nguyenduc" userId="f2b4cf6a-eefe-4099-bb56-474ad1ebee94" providerId="ADAL" clId="{1F6283AF-578A-4E7B-B2E8-BE444FE18A07}" dt="2024-09-17T08:14:57.837" v="4248" actId="20577"/>
        <pc:sldMkLst>
          <pc:docMk/>
          <pc:sldMk cId="3426411148" sldId="2147474363"/>
        </pc:sldMkLst>
        <pc:spChg chg="mod">
          <ac:chgData name="Quan Nguyenduc" userId="f2b4cf6a-eefe-4099-bb56-474ad1ebee94" providerId="ADAL" clId="{1F6283AF-578A-4E7B-B2E8-BE444FE18A07}" dt="2024-09-17T04:44:38.351" v="3081" actId="20577"/>
          <ac:spMkLst>
            <pc:docMk/>
            <pc:sldMk cId="3426411148" sldId="2147474363"/>
            <ac:spMk id="4" creationId="{D0B487AF-58FC-1344-C960-0788EDD95EAB}"/>
          </ac:spMkLst>
        </pc:spChg>
        <pc:graphicFrameChg chg="del">
          <ac:chgData name="Quan Nguyenduc" userId="f2b4cf6a-eefe-4099-bb56-474ad1ebee94" providerId="ADAL" clId="{1F6283AF-578A-4E7B-B2E8-BE444FE18A07}" dt="2024-09-17T04:02:46.967" v="2955" actId="478"/>
          <ac:graphicFrameMkLst>
            <pc:docMk/>
            <pc:sldMk cId="3426411148" sldId="2147474363"/>
            <ac:graphicFrameMk id="3" creationId="{FA9939F9-F69A-E059-595E-DC3D965ED238}"/>
          </ac:graphicFrameMkLst>
        </pc:graphicFrameChg>
        <pc:graphicFrameChg chg="add mod">
          <ac:chgData name="Quan Nguyenduc" userId="f2b4cf6a-eefe-4099-bb56-474ad1ebee94" providerId="ADAL" clId="{1F6283AF-578A-4E7B-B2E8-BE444FE18A07}" dt="2024-09-17T04:44:24.074" v="3068"/>
          <ac:graphicFrameMkLst>
            <pc:docMk/>
            <pc:sldMk cId="3426411148" sldId="2147474363"/>
            <ac:graphicFrameMk id="7" creationId="{093EB3DC-3C8B-1DB7-FD3E-BFA3227EDA2F}"/>
          </ac:graphicFrameMkLst>
        </pc:graphicFrameChg>
        <pc:picChg chg="add del mod">
          <ac:chgData name="Quan Nguyenduc" userId="f2b4cf6a-eefe-4099-bb56-474ad1ebee94" providerId="ADAL" clId="{1F6283AF-578A-4E7B-B2E8-BE444FE18A07}" dt="2024-09-17T04:44:22.916" v="3067" actId="478"/>
          <ac:picMkLst>
            <pc:docMk/>
            <pc:sldMk cId="3426411148" sldId="2147474363"/>
            <ac:picMk id="6" creationId="{B98FC36D-184B-5228-922B-1EAEAED4D1EA}"/>
          </ac:picMkLst>
        </pc:picChg>
        <pc:picChg chg="add mod">
          <ac:chgData name="Quan Nguyenduc" userId="f2b4cf6a-eefe-4099-bb56-474ad1ebee94" providerId="ADAL" clId="{1F6283AF-578A-4E7B-B2E8-BE444FE18A07}" dt="2024-09-17T04:44:32.974" v="3072" actId="1076"/>
          <ac:picMkLst>
            <pc:docMk/>
            <pc:sldMk cId="3426411148" sldId="2147474363"/>
            <ac:picMk id="8" creationId="{D7B9EC77-A4DC-23F5-9206-F99C111EEDEA}"/>
          </ac:picMkLst>
        </pc:picChg>
      </pc:sldChg>
      <pc:sldChg chg="add del">
        <pc:chgData name="Quan Nguyenduc" userId="f2b4cf6a-eefe-4099-bb56-474ad1ebee94" providerId="ADAL" clId="{1F6283AF-578A-4E7B-B2E8-BE444FE18A07}" dt="2024-09-16T07:10:51.628" v="2167" actId="47"/>
        <pc:sldMkLst>
          <pc:docMk/>
          <pc:sldMk cId="3025783727" sldId="2147474364"/>
        </pc:sldMkLst>
      </pc:sldChg>
      <pc:sldChg chg="addSp modSp add mod modNotesTx">
        <pc:chgData name="Quan Nguyenduc" userId="f2b4cf6a-eefe-4099-bb56-474ad1ebee94" providerId="ADAL" clId="{1F6283AF-578A-4E7B-B2E8-BE444FE18A07}" dt="2024-09-17T09:56:03.688" v="5328" actId="27636"/>
        <pc:sldMkLst>
          <pc:docMk/>
          <pc:sldMk cId="3832484979" sldId="2147474364"/>
        </pc:sldMkLst>
        <pc:spChg chg="add mod">
          <ac:chgData name="Quan Nguyenduc" userId="f2b4cf6a-eefe-4099-bb56-474ad1ebee94" providerId="ADAL" clId="{1F6283AF-578A-4E7B-B2E8-BE444FE18A07}" dt="2024-09-17T09:55:39.386" v="5309"/>
          <ac:spMkLst>
            <pc:docMk/>
            <pc:sldMk cId="3832484979" sldId="2147474364"/>
            <ac:spMk id="2" creationId="{A2991660-CB43-1C65-07A3-40DF16670064}"/>
          </ac:spMkLst>
        </pc:spChg>
        <pc:spChg chg="mod">
          <ac:chgData name="Quan Nguyenduc" userId="f2b4cf6a-eefe-4099-bb56-474ad1ebee94" providerId="ADAL" clId="{1F6283AF-578A-4E7B-B2E8-BE444FE18A07}" dt="2024-09-17T09:56:03.688" v="5328" actId="27636"/>
          <ac:spMkLst>
            <pc:docMk/>
            <pc:sldMk cId="3832484979" sldId="2147474364"/>
            <ac:spMk id="7" creationId="{644F8477-E6DE-40DF-9E9A-092B722DCFDE}"/>
          </ac:spMkLst>
        </pc:spChg>
      </pc:sldChg>
      <pc:sldChg chg="add del ord">
        <pc:chgData name="Quan Nguyenduc" userId="f2b4cf6a-eefe-4099-bb56-474ad1ebee94" providerId="ADAL" clId="{1F6283AF-578A-4E7B-B2E8-BE444FE18A07}" dt="2024-09-17T02:23:50.044" v="2312" actId="47"/>
        <pc:sldMkLst>
          <pc:docMk/>
          <pc:sldMk cId="966533511" sldId="2147474365"/>
        </pc:sldMkLst>
      </pc:sldChg>
      <pc:sldChg chg="addSp delSp modSp add mod ord">
        <pc:chgData name="Quan Nguyenduc" userId="f2b4cf6a-eefe-4099-bb56-474ad1ebee94" providerId="ADAL" clId="{1F6283AF-578A-4E7B-B2E8-BE444FE18A07}" dt="2024-09-17T03:38:30.121" v="2743" actId="20577"/>
        <pc:sldMkLst>
          <pc:docMk/>
          <pc:sldMk cId="2383900862" sldId="2147474365"/>
        </pc:sldMkLst>
        <pc:spChg chg="mod">
          <ac:chgData name="Quan Nguyenduc" userId="f2b4cf6a-eefe-4099-bb56-474ad1ebee94" providerId="ADAL" clId="{1F6283AF-578A-4E7B-B2E8-BE444FE18A07}" dt="2024-09-17T03:37:56.014" v="2727" actId="20577"/>
          <ac:spMkLst>
            <pc:docMk/>
            <pc:sldMk cId="2383900862" sldId="2147474365"/>
            <ac:spMk id="8230" creationId="{00000000-0000-0000-0000-000000000000}"/>
          </ac:spMkLst>
        </pc:spChg>
        <pc:spChg chg="add del mod">
          <ac:chgData name="Quan Nguyenduc" userId="f2b4cf6a-eefe-4099-bb56-474ad1ebee94" providerId="ADAL" clId="{1F6283AF-578A-4E7B-B2E8-BE444FE18A07}" dt="2024-09-17T03:38:16.568" v="2733" actId="20577"/>
          <ac:spMkLst>
            <pc:docMk/>
            <pc:sldMk cId="2383900862" sldId="2147474365"/>
            <ac:spMk id="8231" creationId="{00000000-0000-0000-0000-000000000000}"/>
          </ac:spMkLst>
        </pc:spChg>
        <pc:spChg chg="mod">
          <ac:chgData name="Quan Nguyenduc" userId="f2b4cf6a-eefe-4099-bb56-474ad1ebee94" providerId="ADAL" clId="{1F6283AF-578A-4E7B-B2E8-BE444FE18A07}" dt="2024-09-17T03:38:21.204" v="2740" actId="20577"/>
          <ac:spMkLst>
            <pc:docMk/>
            <pc:sldMk cId="2383900862" sldId="2147474365"/>
            <ac:spMk id="8232" creationId="{00000000-0000-0000-0000-000000000000}"/>
          </ac:spMkLst>
        </pc:spChg>
        <pc:spChg chg="mod">
          <ac:chgData name="Quan Nguyenduc" userId="f2b4cf6a-eefe-4099-bb56-474ad1ebee94" providerId="ADAL" clId="{1F6283AF-578A-4E7B-B2E8-BE444FE18A07}" dt="2024-09-17T03:38:30.121" v="2743" actId="20577"/>
          <ac:spMkLst>
            <pc:docMk/>
            <pc:sldMk cId="2383900862" sldId="2147474365"/>
            <ac:spMk id="8234" creationId="{00000000-0000-0000-0000-000000000000}"/>
          </ac:spMkLst>
        </pc:spChg>
        <pc:spChg chg="mod">
          <ac:chgData name="Quan Nguyenduc" userId="f2b4cf6a-eefe-4099-bb56-474ad1ebee94" providerId="ADAL" clId="{1F6283AF-578A-4E7B-B2E8-BE444FE18A07}" dt="2024-09-17T03:36:29.751" v="2715" actId="20577"/>
          <ac:spMkLst>
            <pc:docMk/>
            <pc:sldMk cId="2383900862" sldId="2147474365"/>
            <ac:spMk id="8253" creationId="{00000000-0000-0000-0000-000000000000}"/>
          </ac:spMkLst>
        </pc:spChg>
      </pc:sldChg>
      <pc:sldChg chg="addSp delSp modSp add del mod">
        <pc:chgData name="Quan Nguyenduc" userId="f2b4cf6a-eefe-4099-bb56-474ad1ebee94" providerId="ADAL" clId="{1F6283AF-578A-4E7B-B2E8-BE444FE18A07}" dt="2024-09-17T02:30:26.887" v="2375" actId="47"/>
        <pc:sldMkLst>
          <pc:docMk/>
          <pc:sldMk cId="2937716956" sldId="2147474365"/>
        </pc:sldMkLst>
        <pc:spChg chg="mod">
          <ac:chgData name="Quan Nguyenduc" userId="f2b4cf6a-eefe-4099-bb56-474ad1ebee94" providerId="ADAL" clId="{1F6283AF-578A-4E7B-B2E8-BE444FE18A07}" dt="2024-09-17T02:27:51.514" v="2348" actId="1076"/>
          <ac:spMkLst>
            <pc:docMk/>
            <pc:sldMk cId="2937716956" sldId="2147474365"/>
            <ac:spMk id="4" creationId="{0550BF11-6115-4436-04D0-2C426B26D7E6}"/>
          </ac:spMkLst>
        </pc:spChg>
        <pc:spChg chg="add mod">
          <ac:chgData name="Quan Nguyenduc" userId="f2b4cf6a-eefe-4099-bb56-474ad1ebee94" providerId="ADAL" clId="{1F6283AF-578A-4E7B-B2E8-BE444FE18A07}" dt="2024-09-17T02:27:52.600" v="2349"/>
          <ac:spMkLst>
            <pc:docMk/>
            <pc:sldMk cId="2937716956" sldId="2147474365"/>
            <ac:spMk id="5" creationId="{F5DCDEC3-EC47-514C-9F78-562A396DE982}"/>
          </ac:spMkLst>
        </pc:spChg>
        <pc:spChg chg="add mod">
          <ac:chgData name="Quan Nguyenduc" userId="f2b4cf6a-eefe-4099-bb56-474ad1ebee94" providerId="ADAL" clId="{1F6283AF-578A-4E7B-B2E8-BE444FE18A07}" dt="2024-09-17T02:28:28.645" v="2361" actId="164"/>
          <ac:spMkLst>
            <pc:docMk/>
            <pc:sldMk cId="2937716956" sldId="2147474365"/>
            <ac:spMk id="7" creationId="{FF69916E-322D-9861-9F21-AB81780C6B2E}"/>
          </ac:spMkLst>
        </pc:spChg>
        <pc:spChg chg="del">
          <ac:chgData name="Quan Nguyenduc" userId="f2b4cf6a-eefe-4099-bb56-474ad1ebee94" providerId="ADAL" clId="{1F6283AF-578A-4E7B-B2E8-BE444FE18A07}" dt="2024-09-17T02:26:26.930" v="2319" actId="478"/>
          <ac:spMkLst>
            <pc:docMk/>
            <pc:sldMk cId="2937716956" sldId="2147474365"/>
            <ac:spMk id="18" creationId="{A34D6038-B80E-9533-0346-ACF585661562}"/>
          </ac:spMkLst>
        </pc:spChg>
        <pc:spChg chg="del">
          <ac:chgData name="Quan Nguyenduc" userId="f2b4cf6a-eefe-4099-bb56-474ad1ebee94" providerId="ADAL" clId="{1F6283AF-578A-4E7B-B2E8-BE444FE18A07}" dt="2024-09-17T02:26:26.930" v="2319" actId="478"/>
          <ac:spMkLst>
            <pc:docMk/>
            <pc:sldMk cId="2937716956" sldId="2147474365"/>
            <ac:spMk id="19" creationId="{67BCC2E5-1883-3687-DB5F-848F75D7984B}"/>
          </ac:spMkLst>
        </pc:spChg>
        <pc:spChg chg="del">
          <ac:chgData name="Quan Nguyenduc" userId="f2b4cf6a-eefe-4099-bb56-474ad1ebee94" providerId="ADAL" clId="{1F6283AF-578A-4E7B-B2E8-BE444FE18A07}" dt="2024-09-17T02:26:26.930" v="2319" actId="478"/>
          <ac:spMkLst>
            <pc:docMk/>
            <pc:sldMk cId="2937716956" sldId="2147474365"/>
            <ac:spMk id="23" creationId="{1C6E1441-7DEF-E683-687D-6C77B6698737}"/>
          </ac:spMkLst>
        </pc:spChg>
        <pc:spChg chg="del">
          <ac:chgData name="Quan Nguyenduc" userId="f2b4cf6a-eefe-4099-bb56-474ad1ebee94" providerId="ADAL" clId="{1F6283AF-578A-4E7B-B2E8-BE444FE18A07}" dt="2024-09-17T02:26:26.930" v="2319" actId="478"/>
          <ac:spMkLst>
            <pc:docMk/>
            <pc:sldMk cId="2937716956" sldId="2147474365"/>
            <ac:spMk id="27" creationId="{8280EF81-C07B-6D82-377F-6B1231A9DFC7}"/>
          </ac:spMkLst>
        </pc:spChg>
        <pc:spChg chg="del">
          <ac:chgData name="Quan Nguyenduc" userId="f2b4cf6a-eefe-4099-bb56-474ad1ebee94" providerId="ADAL" clId="{1F6283AF-578A-4E7B-B2E8-BE444FE18A07}" dt="2024-09-17T02:26:26.930" v="2319" actId="478"/>
          <ac:spMkLst>
            <pc:docMk/>
            <pc:sldMk cId="2937716956" sldId="2147474365"/>
            <ac:spMk id="28" creationId="{7F03F648-B1DE-61FE-187C-EC05F7345D2A}"/>
          </ac:spMkLst>
        </pc:spChg>
        <pc:spChg chg="del">
          <ac:chgData name="Quan Nguyenduc" userId="f2b4cf6a-eefe-4099-bb56-474ad1ebee94" providerId="ADAL" clId="{1F6283AF-578A-4E7B-B2E8-BE444FE18A07}" dt="2024-09-17T02:26:26.930" v="2319" actId="478"/>
          <ac:spMkLst>
            <pc:docMk/>
            <pc:sldMk cId="2937716956" sldId="2147474365"/>
            <ac:spMk id="29" creationId="{BDABCE8C-68BB-6105-3966-0A4196D6AD4B}"/>
          </ac:spMkLst>
        </pc:spChg>
        <pc:spChg chg="del">
          <ac:chgData name="Quan Nguyenduc" userId="f2b4cf6a-eefe-4099-bb56-474ad1ebee94" providerId="ADAL" clId="{1F6283AF-578A-4E7B-B2E8-BE444FE18A07}" dt="2024-09-17T02:26:26.930" v="2319" actId="478"/>
          <ac:spMkLst>
            <pc:docMk/>
            <pc:sldMk cId="2937716956" sldId="2147474365"/>
            <ac:spMk id="33" creationId="{1DC30D47-0153-8A53-561C-CBC7147143CF}"/>
          </ac:spMkLst>
        </pc:spChg>
        <pc:spChg chg="del">
          <ac:chgData name="Quan Nguyenduc" userId="f2b4cf6a-eefe-4099-bb56-474ad1ebee94" providerId="ADAL" clId="{1F6283AF-578A-4E7B-B2E8-BE444FE18A07}" dt="2024-09-17T02:26:26.930" v="2319" actId="478"/>
          <ac:spMkLst>
            <pc:docMk/>
            <pc:sldMk cId="2937716956" sldId="2147474365"/>
            <ac:spMk id="34" creationId="{B7C5E0B7-53DF-6D19-3A79-D73A3F574D1E}"/>
          </ac:spMkLst>
        </pc:spChg>
        <pc:spChg chg="del">
          <ac:chgData name="Quan Nguyenduc" userId="f2b4cf6a-eefe-4099-bb56-474ad1ebee94" providerId="ADAL" clId="{1F6283AF-578A-4E7B-B2E8-BE444FE18A07}" dt="2024-09-17T02:26:26.930" v="2319" actId="478"/>
          <ac:spMkLst>
            <pc:docMk/>
            <pc:sldMk cId="2937716956" sldId="2147474365"/>
            <ac:spMk id="38" creationId="{1226F1F3-3AD1-F123-BB77-D4A4D9F7B137}"/>
          </ac:spMkLst>
        </pc:spChg>
        <pc:spChg chg="del">
          <ac:chgData name="Quan Nguyenduc" userId="f2b4cf6a-eefe-4099-bb56-474ad1ebee94" providerId="ADAL" clId="{1F6283AF-578A-4E7B-B2E8-BE444FE18A07}" dt="2024-09-17T02:26:26.930" v="2319" actId="478"/>
          <ac:spMkLst>
            <pc:docMk/>
            <pc:sldMk cId="2937716956" sldId="2147474365"/>
            <ac:spMk id="39" creationId="{BE6F4174-8365-9321-7F69-3E94433693BF}"/>
          </ac:spMkLst>
        </pc:spChg>
        <pc:spChg chg="del">
          <ac:chgData name="Quan Nguyenduc" userId="f2b4cf6a-eefe-4099-bb56-474ad1ebee94" providerId="ADAL" clId="{1F6283AF-578A-4E7B-B2E8-BE444FE18A07}" dt="2024-09-17T02:26:26.930" v="2319" actId="478"/>
          <ac:spMkLst>
            <pc:docMk/>
            <pc:sldMk cId="2937716956" sldId="2147474365"/>
            <ac:spMk id="40" creationId="{5C27CBC6-ECEE-392E-897A-42A1BA918C7C}"/>
          </ac:spMkLst>
        </pc:spChg>
        <pc:spChg chg="del">
          <ac:chgData name="Quan Nguyenduc" userId="f2b4cf6a-eefe-4099-bb56-474ad1ebee94" providerId="ADAL" clId="{1F6283AF-578A-4E7B-B2E8-BE444FE18A07}" dt="2024-09-17T02:26:26.930" v="2319" actId="478"/>
          <ac:spMkLst>
            <pc:docMk/>
            <pc:sldMk cId="2937716956" sldId="2147474365"/>
            <ac:spMk id="41" creationId="{AA179862-37A3-5F0A-ACB0-9C3CB54EFDCA}"/>
          </ac:spMkLst>
        </pc:spChg>
        <pc:spChg chg="del">
          <ac:chgData name="Quan Nguyenduc" userId="f2b4cf6a-eefe-4099-bb56-474ad1ebee94" providerId="ADAL" clId="{1F6283AF-578A-4E7B-B2E8-BE444FE18A07}" dt="2024-09-17T02:26:26.930" v="2319" actId="478"/>
          <ac:spMkLst>
            <pc:docMk/>
            <pc:sldMk cId="2937716956" sldId="2147474365"/>
            <ac:spMk id="42" creationId="{807153B7-3E96-05FD-FCB7-7EDA3D2E5D3F}"/>
          </ac:spMkLst>
        </pc:spChg>
        <pc:spChg chg="del">
          <ac:chgData name="Quan Nguyenduc" userId="f2b4cf6a-eefe-4099-bb56-474ad1ebee94" providerId="ADAL" clId="{1F6283AF-578A-4E7B-B2E8-BE444FE18A07}" dt="2024-09-17T02:26:26.930" v="2319" actId="478"/>
          <ac:spMkLst>
            <pc:docMk/>
            <pc:sldMk cId="2937716956" sldId="2147474365"/>
            <ac:spMk id="43" creationId="{EE3D7226-6D73-8416-5747-0BC1B25A804F}"/>
          </ac:spMkLst>
        </pc:spChg>
        <pc:grpChg chg="add mod">
          <ac:chgData name="Quan Nguyenduc" userId="f2b4cf6a-eefe-4099-bb56-474ad1ebee94" providerId="ADAL" clId="{1F6283AF-578A-4E7B-B2E8-BE444FE18A07}" dt="2024-09-17T02:28:28.645" v="2361" actId="164"/>
          <ac:grpSpMkLst>
            <pc:docMk/>
            <pc:sldMk cId="2937716956" sldId="2147474365"/>
            <ac:grpSpMk id="8" creationId="{412AB620-4DAD-F13B-F3F5-586887908991}"/>
          </ac:grpSpMkLst>
        </pc:grpChg>
        <pc:grpChg chg="del">
          <ac:chgData name="Quan Nguyenduc" userId="f2b4cf6a-eefe-4099-bb56-474ad1ebee94" providerId="ADAL" clId="{1F6283AF-578A-4E7B-B2E8-BE444FE18A07}" dt="2024-09-17T02:26:26.930" v="2319" actId="478"/>
          <ac:grpSpMkLst>
            <pc:docMk/>
            <pc:sldMk cId="2937716956" sldId="2147474365"/>
            <ac:grpSpMk id="44" creationId="{44F76C24-F44B-A239-F750-5A631D56B2C8}"/>
          </ac:grpSpMkLst>
        </pc:grpChg>
        <pc:grpChg chg="del">
          <ac:chgData name="Quan Nguyenduc" userId="f2b4cf6a-eefe-4099-bb56-474ad1ebee94" providerId="ADAL" clId="{1F6283AF-578A-4E7B-B2E8-BE444FE18A07}" dt="2024-09-17T02:26:26.930" v="2319" actId="478"/>
          <ac:grpSpMkLst>
            <pc:docMk/>
            <pc:sldMk cId="2937716956" sldId="2147474365"/>
            <ac:grpSpMk id="45" creationId="{3DDB9A6A-21D1-67C1-6EA6-021B81886B6C}"/>
          </ac:grpSpMkLst>
        </pc:grpChg>
        <pc:grpChg chg="del">
          <ac:chgData name="Quan Nguyenduc" userId="f2b4cf6a-eefe-4099-bb56-474ad1ebee94" providerId="ADAL" clId="{1F6283AF-578A-4E7B-B2E8-BE444FE18A07}" dt="2024-09-17T02:26:26.930" v="2319" actId="478"/>
          <ac:grpSpMkLst>
            <pc:docMk/>
            <pc:sldMk cId="2937716956" sldId="2147474365"/>
            <ac:grpSpMk id="46" creationId="{54DF79AF-3E0B-B01E-7237-C4DBC8BA222E}"/>
          </ac:grpSpMkLst>
        </pc:grpChg>
        <pc:grpChg chg="del">
          <ac:chgData name="Quan Nguyenduc" userId="f2b4cf6a-eefe-4099-bb56-474ad1ebee94" providerId="ADAL" clId="{1F6283AF-578A-4E7B-B2E8-BE444FE18A07}" dt="2024-09-17T02:26:26.930" v="2319" actId="478"/>
          <ac:grpSpMkLst>
            <pc:docMk/>
            <pc:sldMk cId="2937716956" sldId="2147474365"/>
            <ac:grpSpMk id="47" creationId="{A6846785-AAB1-3A54-BA40-F560BD7F9B62}"/>
          </ac:grpSpMkLst>
        </pc:grpChg>
        <pc:grpChg chg="del">
          <ac:chgData name="Quan Nguyenduc" userId="f2b4cf6a-eefe-4099-bb56-474ad1ebee94" providerId="ADAL" clId="{1F6283AF-578A-4E7B-B2E8-BE444FE18A07}" dt="2024-09-17T02:26:24.615" v="2318" actId="478"/>
          <ac:grpSpMkLst>
            <pc:docMk/>
            <pc:sldMk cId="2937716956" sldId="2147474365"/>
            <ac:grpSpMk id="48" creationId="{B883B103-197C-AEF4-D228-DEAB1D4E8FF0}"/>
          </ac:grpSpMkLst>
        </pc:grpChg>
        <pc:picChg chg="add mod">
          <ac:chgData name="Quan Nguyenduc" userId="f2b4cf6a-eefe-4099-bb56-474ad1ebee94" providerId="ADAL" clId="{1F6283AF-578A-4E7B-B2E8-BE444FE18A07}" dt="2024-09-17T02:28:28.645" v="2361" actId="164"/>
          <ac:picMkLst>
            <pc:docMk/>
            <pc:sldMk cId="2937716956" sldId="2147474365"/>
            <ac:picMk id="3" creationId="{2312E844-5952-1DC8-ED45-0B398AC6E4E3}"/>
          </ac:picMkLst>
        </pc:picChg>
      </pc:sldChg>
      <pc:sldChg chg="addSp delSp modSp add del mod ord modNotesTx">
        <pc:chgData name="Quan Nguyenduc" userId="f2b4cf6a-eefe-4099-bb56-474ad1ebee94" providerId="ADAL" clId="{1F6283AF-578A-4E7B-B2E8-BE444FE18A07}" dt="2024-09-17T09:54:55.662" v="5306" actId="47"/>
        <pc:sldMkLst>
          <pc:docMk/>
          <pc:sldMk cId="4244843996" sldId="2147474366"/>
        </pc:sldMkLst>
        <pc:spChg chg="add del mod">
          <ac:chgData name="Quan Nguyenduc" userId="f2b4cf6a-eefe-4099-bb56-474ad1ebee94" providerId="ADAL" clId="{1F6283AF-578A-4E7B-B2E8-BE444FE18A07}" dt="2024-09-17T02:29:54.749" v="2364" actId="478"/>
          <ac:spMkLst>
            <pc:docMk/>
            <pc:sldMk cId="4244843996" sldId="2147474366"/>
            <ac:spMk id="4" creationId="{1948561C-8E92-F195-08AE-3A09263AA00C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5" creationId="{41B2339A-E2FF-B17D-6A41-DC43640F6DFB}"/>
          </ac:spMkLst>
        </pc:spChg>
        <pc:spChg chg="add mod">
          <ac:chgData name="Quan Nguyenduc" userId="f2b4cf6a-eefe-4099-bb56-474ad1ebee94" providerId="ADAL" clId="{1F6283AF-578A-4E7B-B2E8-BE444FE18A07}" dt="2024-09-17T02:30:17.728" v="2371"/>
          <ac:spMkLst>
            <pc:docMk/>
            <pc:sldMk cId="4244843996" sldId="2147474366"/>
            <ac:spMk id="7" creationId="{804B7406-53F3-1CA5-776C-7918884FD5E2}"/>
          </ac:spMkLst>
        </pc:spChg>
        <pc:spChg chg="del">
          <ac:chgData name="Quan Nguyenduc" userId="f2b4cf6a-eefe-4099-bb56-474ad1ebee94" providerId="ADAL" clId="{1F6283AF-578A-4E7B-B2E8-BE444FE18A07}" dt="2024-09-17T02:30:21.066" v="2372" actId="478"/>
          <ac:spMkLst>
            <pc:docMk/>
            <pc:sldMk cId="4244843996" sldId="2147474366"/>
            <ac:spMk id="10" creationId="{F25615BD-9A7D-84FA-5E64-EB244FA202B7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1" creationId="{6C395F7F-D540-CECC-8DEF-88B8245B955F}"/>
          </ac:spMkLst>
        </pc:spChg>
        <pc:spChg chg="add mod">
          <ac:chgData name="Quan Nguyenduc" userId="f2b4cf6a-eefe-4099-bb56-474ad1ebee94" providerId="ADAL" clId="{1F6283AF-578A-4E7B-B2E8-BE444FE18A07}" dt="2024-09-17T02:30:17.728" v="2371"/>
          <ac:spMkLst>
            <pc:docMk/>
            <pc:sldMk cId="4244843996" sldId="2147474366"/>
            <ac:spMk id="12" creationId="{5CFB5727-E39F-2CBD-1073-E42507A75AF2}"/>
          </ac:spMkLst>
        </pc:spChg>
        <pc:spChg chg="add mod">
          <ac:chgData name="Quan Nguyenduc" userId="f2b4cf6a-eefe-4099-bb56-474ad1ebee94" providerId="ADAL" clId="{1F6283AF-578A-4E7B-B2E8-BE444FE18A07}" dt="2024-09-17T02:30:17.728" v="2371"/>
          <ac:spMkLst>
            <pc:docMk/>
            <pc:sldMk cId="4244843996" sldId="2147474366"/>
            <ac:spMk id="13" creationId="{E92E0797-55CE-70D0-2B3F-B27DD1874D50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4" creationId="{8F4CDFBB-312E-3BBF-A08B-6182EC413E02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5" creationId="{698D6A1C-B112-8DD6-A3B5-2E0F71684F5D}"/>
          </ac:spMkLst>
        </pc:spChg>
        <pc:spChg chg="mod">
          <ac:chgData name="Quan Nguyenduc" userId="f2b4cf6a-eefe-4099-bb56-474ad1ebee94" providerId="ADAL" clId="{1F6283AF-578A-4E7B-B2E8-BE444FE18A07}" dt="2024-09-17T02:30:17.728" v="2371"/>
          <ac:spMkLst>
            <pc:docMk/>
            <pc:sldMk cId="4244843996" sldId="2147474366"/>
            <ac:spMk id="23" creationId="{87785676-8DA1-31F4-3B8A-3370AAB72DC9}"/>
          </ac:spMkLst>
        </pc:spChg>
        <pc:spChg chg="add mod">
          <ac:chgData name="Quan Nguyenduc" userId="f2b4cf6a-eefe-4099-bb56-474ad1ebee94" providerId="ADAL" clId="{1F6283AF-578A-4E7B-B2E8-BE444FE18A07}" dt="2024-09-17T06:33:40.672" v="3394" actId="27636"/>
          <ac:spMkLst>
            <pc:docMk/>
            <pc:sldMk cId="4244843996" sldId="2147474366"/>
            <ac:spMk id="24" creationId="{B2043BF2-995A-E021-AA5D-884DD345B381}"/>
          </ac:spMkLst>
        </pc:spChg>
        <pc:spChg chg="add mod">
          <ac:chgData name="Quan Nguyenduc" userId="f2b4cf6a-eefe-4099-bb56-474ad1ebee94" providerId="ADAL" clId="{1F6283AF-578A-4E7B-B2E8-BE444FE18A07}" dt="2024-09-17T02:30:23.635" v="2374"/>
          <ac:spMkLst>
            <pc:docMk/>
            <pc:sldMk cId="4244843996" sldId="2147474366"/>
            <ac:spMk id="25" creationId="{E0D3081D-CDDB-A1FE-4F21-5C7E5ABA3D45}"/>
          </ac:spMkLst>
        </pc:spChg>
        <pc:spChg chg="add mod">
          <ac:chgData name="Quan Nguyenduc" userId="f2b4cf6a-eefe-4099-bb56-474ad1ebee94" providerId="ADAL" clId="{1F6283AF-578A-4E7B-B2E8-BE444FE18A07}" dt="2024-09-17T06:13:21.642" v="3180" actId="20577"/>
          <ac:spMkLst>
            <pc:docMk/>
            <pc:sldMk cId="4244843996" sldId="2147474366"/>
            <ac:spMk id="26" creationId="{2F1482D3-1B16-1712-205F-31F402353C36}"/>
          </ac:spMkLst>
        </pc:spChg>
        <pc:spChg chg="mod">
          <ac:chgData name="Quan Nguyenduc" userId="f2b4cf6a-eefe-4099-bb56-474ad1ebee94" providerId="ADAL" clId="{1F6283AF-578A-4E7B-B2E8-BE444FE18A07}" dt="2024-09-17T02:30:23.635" v="2374"/>
          <ac:spMkLst>
            <pc:docMk/>
            <pc:sldMk cId="4244843996" sldId="2147474366"/>
            <ac:spMk id="29" creationId="{EC50066A-83C4-DD81-0ADF-3BEC1DBA3A5C}"/>
          </ac:spMkLst>
        </pc:spChg>
        <pc:spChg chg="add mod">
          <ac:chgData name="Quan Nguyenduc" userId="f2b4cf6a-eefe-4099-bb56-474ad1ebee94" providerId="ADAL" clId="{1F6283AF-578A-4E7B-B2E8-BE444FE18A07}" dt="2024-09-17T06:20:33.988" v="3195" actId="1076"/>
          <ac:spMkLst>
            <pc:docMk/>
            <pc:sldMk cId="4244843996" sldId="2147474366"/>
            <ac:spMk id="32" creationId="{05CCF660-72CB-BCA5-174C-B8CDF747DC76}"/>
          </ac:spMkLst>
        </pc:spChg>
        <pc:spChg chg="add mod">
          <ac:chgData name="Quan Nguyenduc" userId="f2b4cf6a-eefe-4099-bb56-474ad1ebee94" providerId="ADAL" clId="{1F6283AF-578A-4E7B-B2E8-BE444FE18A07}" dt="2024-09-17T07:18:37.800" v="3705" actId="1076"/>
          <ac:spMkLst>
            <pc:docMk/>
            <pc:sldMk cId="4244843996" sldId="2147474366"/>
            <ac:spMk id="33" creationId="{28B24975-A389-DEE7-C0C9-56CC8971F453}"/>
          </ac:spMkLst>
        </pc:spChg>
        <pc:spChg chg="add mod">
          <ac:chgData name="Quan Nguyenduc" userId="f2b4cf6a-eefe-4099-bb56-474ad1ebee94" providerId="ADAL" clId="{1F6283AF-578A-4E7B-B2E8-BE444FE18A07}" dt="2024-09-17T07:18:47.582" v="3711" actId="1035"/>
          <ac:spMkLst>
            <pc:docMk/>
            <pc:sldMk cId="4244843996" sldId="2147474366"/>
            <ac:spMk id="34" creationId="{D3268D6A-B99A-03A7-4609-86EA50B8D8C1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033" creationId="{05DF65CF-821F-8D91-C493-5C64F23AAB7A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034" creationId="{EC0848C1-EFEC-B407-A8CE-84697736B398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035" creationId="{6FC0791F-426F-93ED-90E9-7B4953BC5465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036" creationId="{839FEBAB-47AB-F6FC-3158-88A7FF11C1C7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037" creationId="{6A53B662-98BA-8D52-0BCD-216A5D7D8E88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038" creationId="{3788EB41-6701-F012-17A9-889DFAC33098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039" creationId="{B0EFE977-715D-85EA-C7AD-8F0B4BA6AA1F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040" creationId="{C521878B-E57C-A776-0B79-A1F25C30DF30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041" creationId="{7A4B5F69-AD13-9F7E-D3CF-6CF2BBFB6442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042" creationId="{4B55FB07-D68F-C1C4-807F-20C74875DB55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047" creationId="{BFB713EA-999F-1C78-AA9F-F4EDC812F7D8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048" creationId="{5D50D8EC-D3B9-3FBF-CA8F-858633190B7B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049" creationId="{5D7E1A83-4DC6-D64D-1BD7-6446AE2BCADD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050" creationId="{AB0F89A9-7078-ADD7-5DF7-A713A2305019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053" creationId="{E4765918-E179-0F6F-3BA0-23E944A604E7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054" creationId="{C77578F3-A6A3-EF09-431A-CC3AA76834AA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055" creationId="{CF10B269-B04F-D1EB-772E-FB0FED8A0512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056" creationId="{E254DB5B-7054-C201-EE19-5538AABC33A2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057" creationId="{7EB999D4-577C-2708-1135-B3BB7EC8647D}"/>
          </ac:spMkLst>
        </pc:spChg>
        <pc:spChg chg="del">
          <ac:chgData name="Quan Nguyenduc" userId="f2b4cf6a-eefe-4099-bb56-474ad1ebee94" providerId="ADAL" clId="{1F6283AF-578A-4E7B-B2E8-BE444FE18A07}" dt="2024-09-17T03:39:10.784" v="2744" actId="478"/>
          <ac:spMkLst>
            <pc:docMk/>
            <pc:sldMk cId="4244843996" sldId="2147474366"/>
            <ac:spMk id="1058" creationId="{A48E79C3-EFFE-2C43-B372-74BD5CD0030A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060" creationId="{66278F25-FECD-40DF-6853-62BB75596BE9}"/>
          </ac:spMkLst>
        </pc:spChg>
        <pc:spChg chg="del">
          <ac:chgData name="Quan Nguyenduc" userId="f2b4cf6a-eefe-4099-bb56-474ad1ebee94" providerId="ADAL" clId="{1F6283AF-578A-4E7B-B2E8-BE444FE18A07}" dt="2024-09-17T02:29:53.407" v="2363" actId="478"/>
          <ac:spMkLst>
            <pc:docMk/>
            <pc:sldMk cId="4244843996" sldId="2147474366"/>
            <ac:spMk id="1061" creationId="{5FC11084-1F73-F4C9-9B87-0E8050D421C2}"/>
          </ac:spMkLst>
        </pc:spChg>
        <pc:grpChg chg="add mod">
          <ac:chgData name="Quan Nguyenduc" userId="f2b4cf6a-eefe-4099-bb56-474ad1ebee94" providerId="ADAL" clId="{1F6283AF-578A-4E7B-B2E8-BE444FE18A07}" dt="2024-09-17T02:30:17.728" v="2371"/>
          <ac:grpSpMkLst>
            <pc:docMk/>
            <pc:sldMk cId="4244843996" sldId="2147474366"/>
            <ac:grpSpMk id="16" creationId="{5AEA8C37-6083-5929-5398-4A2EDF9249C9}"/>
          </ac:grpSpMkLst>
        </pc:grpChg>
        <pc:grpChg chg="add del mod">
          <ac:chgData name="Quan Nguyenduc" userId="f2b4cf6a-eefe-4099-bb56-474ad1ebee94" providerId="ADAL" clId="{1F6283AF-578A-4E7B-B2E8-BE444FE18A07}" dt="2024-09-17T06:05:30.299" v="3082" actId="478"/>
          <ac:grpSpMkLst>
            <pc:docMk/>
            <pc:sldMk cId="4244843996" sldId="2147474366"/>
            <ac:grpSpMk id="27" creationId="{659D3B83-DD0E-A9A1-9571-B9E5DA82FB64}"/>
          </ac:grpSpMkLst>
        </pc:grpChg>
        <pc:picChg chg="del">
          <ac:chgData name="Quan Nguyenduc" userId="f2b4cf6a-eefe-4099-bb56-474ad1ebee94" providerId="ADAL" clId="{1F6283AF-578A-4E7B-B2E8-BE444FE18A07}" dt="2024-09-17T02:29:53.407" v="2363" actId="478"/>
          <ac:picMkLst>
            <pc:docMk/>
            <pc:sldMk cId="4244843996" sldId="2147474366"/>
            <ac:picMk id="3" creationId="{57F6A1E3-82A5-4911-9FD5-139EA17DE8A5}"/>
          </ac:picMkLst>
        </pc:picChg>
        <pc:picChg chg="del">
          <ac:chgData name="Quan Nguyenduc" userId="f2b4cf6a-eefe-4099-bb56-474ad1ebee94" providerId="ADAL" clId="{1F6283AF-578A-4E7B-B2E8-BE444FE18A07}" dt="2024-09-17T02:29:53.407" v="2363" actId="478"/>
          <ac:picMkLst>
            <pc:docMk/>
            <pc:sldMk cId="4244843996" sldId="2147474366"/>
            <ac:picMk id="6" creationId="{09D33135-744D-BD86-B2DB-1046E5EA1B96}"/>
          </ac:picMkLst>
        </pc:picChg>
        <pc:picChg chg="del">
          <ac:chgData name="Quan Nguyenduc" userId="f2b4cf6a-eefe-4099-bb56-474ad1ebee94" providerId="ADAL" clId="{1F6283AF-578A-4E7B-B2E8-BE444FE18A07}" dt="2024-09-17T02:29:53.407" v="2363" actId="478"/>
          <ac:picMkLst>
            <pc:docMk/>
            <pc:sldMk cId="4244843996" sldId="2147474366"/>
            <ac:picMk id="8" creationId="{B97342BD-DA99-4F9B-C34A-3F82A0B101EB}"/>
          </ac:picMkLst>
        </pc:picChg>
        <pc:picChg chg="del">
          <ac:chgData name="Quan Nguyenduc" userId="f2b4cf6a-eefe-4099-bb56-474ad1ebee94" providerId="ADAL" clId="{1F6283AF-578A-4E7B-B2E8-BE444FE18A07}" dt="2024-09-17T02:29:53.407" v="2363" actId="478"/>
          <ac:picMkLst>
            <pc:docMk/>
            <pc:sldMk cId="4244843996" sldId="2147474366"/>
            <ac:picMk id="9" creationId="{6F368651-7F48-5081-3509-466AC46C0347}"/>
          </ac:picMkLst>
        </pc:picChg>
        <pc:picChg chg="del">
          <ac:chgData name="Quan Nguyenduc" userId="f2b4cf6a-eefe-4099-bb56-474ad1ebee94" providerId="ADAL" clId="{1F6283AF-578A-4E7B-B2E8-BE444FE18A07}" dt="2024-09-17T02:29:53.407" v="2363" actId="478"/>
          <ac:picMkLst>
            <pc:docMk/>
            <pc:sldMk cId="4244843996" sldId="2147474366"/>
            <ac:picMk id="17" creationId="{DD4745A5-E7D5-4035-A099-D2D7165ACFB2}"/>
          </ac:picMkLst>
        </pc:picChg>
        <pc:picChg chg="del">
          <ac:chgData name="Quan Nguyenduc" userId="f2b4cf6a-eefe-4099-bb56-474ad1ebee94" providerId="ADAL" clId="{1F6283AF-578A-4E7B-B2E8-BE444FE18A07}" dt="2024-09-17T02:29:53.407" v="2363" actId="478"/>
          <ac:picMkLst>
            <pc:docMk/>
            <pc:sldMk cId="4244843996" sldId="2147474366"/>
            <ac:picMk id="18" creationId="{B328779A-8560-91E3-15D5-3A8F8C42F2F9}"/>
          </ac:picMkLst>
        </pc:picChg>
        <pc:picChg chg="del">
          <ac:chgData name="Quan Nguyenduc" userId="f2b4cf6a-eefe-4099-bb56-474ad1ebee94" providerId="ADAL" clId="{1F6283AF-578A-4E7B-B2E8-BE444FE18A07}" dt="2024-09-17T02:29:53.407" v="2363" actId="478"/>
          <ac:picMkLst>
            <pc:docMk/>
            <pc:sldMk cId="4244843996" sldId="2147474366"/>
            <ac:picMk id="19" creationId="{53DC9035-C49D-04C6-4190-A5A642EEC807}"/>
          </ac:picMkLst>
        </pc:picChg>
        <pc:picChg chg="del">
          <ac:chgData name="Quan Nguyenduc" userId="f2b4cf6a-eefe-4099-bb56-474ad1ebee94" providerId="ADAL" clId="{1F6283AF-578A-4E7B-B2E8-BE444FE18A07}" dt="2024-09-17T02:29:53.407" v="2363" actId="478"/>
          <ac:picMkLst>
            <pc:docMk/>
            <pc:sldMk cId="4244843996" sldId="2147474366"/>
            <ac:picMk id="20" creationId="{22E54D62-E6AA-4595-6CBF-D56DE25EDCBB}"/>
          </ac:picMkLst>
        </pc:picChg>
        <pc:picChg chg="del">
          <ac:chgData name="Quan Nguyenduc" userId="f2b4cf6a-eefe-4099-bb56-474ad1ebee94" providerId="ADAL" clId="{1F6283AF-578A-4E7B-B2E8-BE444FE18A07}" dt="2024-09-17T02:29:53.407" v="2363" actId="478"/>
          <ac:picMkLst>
            <pc:docMk/>
            <pc:sldMk cId="4244843996" sldId="2147474366"/>
            <ac:picMk id="21" creationId="{7721ED7F-61FC-B682-C78D-8C2EE15AAF1A}"/>
          </ac:picMkLst>
        </pc:picChg>
        <pc:picChg chg="mod">
          <ac:chgData name="Quan Nguyenduc" userId="f2b4cf6a-eefe-4099-bb56-474ad1ebee94" providerId="ADAL" clId="{1F6283AF-578A-4E7B-B2E8-BE444FE18A07}" dt="2024-09-17T02:30:17.728" v="2371"/>
          <ac:picMkLst>
            <pc:docMk/>
            <pc:sldMk cId="4244843996" sldId="2147474366"/>
            <ac:picMk id="22" creationId="{65D1941F-56BA-7AC4-0771-B27F7EE6D61D}"/>
          </ac:picMkLst>
        </pc:picChg>
        <pc:picChg chg="mod">
          <ac:chgData name="Quan Nguyenduc" userId="f2b4cf6a-eefe-4099-bb56-474ad1ebee94" providerId="ADAL" clId="{1F6283AF-578A-4E7B-B2E8-BE444FE18A07}" dt="2024-09-17T02:30:23.635" v="2374"/>
          <ac:picMkLst>
            <pc:docMk/>
            <pc:sldMk cId="4244843996" sldId="2147474366"/>
            <ac:picMk id="28" creationId="{CE298940-015E-2A7A-3D5F-2F04246B473F}"/>
          </ac:picMkLst>
        </pc:picChg>
        <pc:picChg chg="add mod modCrop">
          <ac:chgData name="Quan Nguyenduc" userId="f2b4cf6a-eefe-4099-bb56-474ad1ebee94" providerId="ADAL" clId="{1F6283AF-578A-4E7B-B2E8-BE444FE18A07}" dt="2024-09-17T07:18:41.456" v="3708" actId="1076"/>
          <ac:picMkLst>
            <pc:docMk/>
            <pc:sldMk cId="4244843996" sldId="2147474366"/>
            <ac:picMk id="31" creationId="{29EEA74A-D3EB-7751-0DBD-C2156B01A346}"/>
          </ac:picMkLst>
        </pc:picChg>
        <pc:cxnChg chg="del mod">
          <ac:chgData name="Quan Nguyenduc" userId="f2b4cf6a-eefe-4099-bb56-474ad1ebee94" providerId="ADAL" clId="{1F6283AF-578A-4E7B-B2E8-BE444FE18A07}" dt="2024-09-17T02:29:53.407" v="2363" actId="478"/>
          <ac:cxnSpMkLst>
            <pc:docMk/>
            <pc:sldMk cId="4244843996" sldId="2147474366"/>
            <ac:cxnSpMk id="49" creationId="{6451F468-295C-8F1C-258C-8129261900D4}"/>
          </ac:cxnSpMkLst>
        </pc:cxnChg>
        <pc:cxnChg chg="del mod">
          <ac:chgData name="Quan Nguyenduc" userId="f2b4cf6a-eefe-4099-bb56-474ad1ebee94" providerId="ADAL" clId="{1F6283AF-578A-4E7B-B2E8-BE444FE18A07}" dt="2024-09-17T02:29:53.407" v="2363" actId="478"/>
          <ac:cxnSpMkLst>
            <pc:docMk/>
            <pc:sldMk cId="4244843996" sldId="2147474366"/>
            <ac:cxnSpMk id="51" creationId="{021FEAD1-1832-A665-34CF-F300272FDDD4}"/>
          </ac:cxnSpMkLst>
        </pc:cxnChg>
        <pc:cxnChg chg="del mod">
          <ac:chgData name="Quan Nguyenduc" userId="f2b4cf6a-eefe-4099-bb56-474ad1ebee94" providerId="ADAL" clId="{1F6283AF-578A-4E7B-B2E8-BE444FE18A07}" dt="2024-09-17T02:29:53.407" v="2363" actId="478"/>
          <ac:cxnSpMkLst>
            <pc:docMk/>
            <pc:sldMk cId="4244843996" sldId="2147474366"/>
            <ac:cxnSpMk id="55" creationId="{85200CEB-789A-65AC-7AD7-CBD64B78CFEA}"/>
          </ac:cxnSpMkLst>
        </pc:cxnChg>
        <pc:cxnChg chg="del mod">
          <ac:chgData name="Quan Nguyenduc" userId="f2b4cf6a-eefe-4099-bb56-474ad1ebee94" providerId="ADAL" clId="{1F6283AF-578A-4E7B-B2E8-BE444FE18A07}" dt="2024-09-17T02:29:53.407" v="2363" actId="478"/>
          <ac:cxnSpMkLst>
            <pc:docMk/>
            <pc:sldMk cId="4244843996" sldId="2147474366"/>
            <ac:cxnSpMk id="57" creationId="{86BCDF49-5234-1C6E-9CD3-15CC0F62C430}"/>
          </ac:cxnSpMkLst>
        </pc:cxnChg>
        <pc:cxnChg chg="del mod">
          <ac:chgData name="Quan Nguyenduc" userId="f2b4cf6a-eefe-4099-bb56-474ad1ebee94" providerId="ADAL" clId="{1F6283AF-578A-4E7B-B2E8-BE444FE18A07}" dt="2024-09-17T02:29:53.407" v="2363" actId="478"/>
          <ac:cxnSpMkLst>
            <pc:docMk/>
            <pc:sldMk cId="4244843996" sldId="2147474366"/>
            <ac:cxnSpMk id="60" creationId="{36003A8C-D63D-413C-B9BD-02F2FD3CE820}"/>
          </ac:cxnSpMkLst>
        </pc:cxnChg>
        <pc:cxnChg chg="del mod">
          <ac:chgData name="Quan Nguyenduc" userId="f2b4cf6a-eefe-4099-bb56-474ad1ebee94" providerId="ADAL" clId="{1F6283AF-578A-4E7B-B2E8-BE444FE18A07}" dt="2024-09-17T02:29:53.407" v="2363" actId="478"/>
          <ac:cxnSpMkLst>
            <pc:docMk/>
            <pc:sldMk cId="4244843996" sldId="2147474366"/>
            <ac:cxnSpMk id="1043" creationId="{02DA759C-1E44-BD06-85BD-A220CE1CF70F}"/>
          </ac:cxnSpMkLst>
        </pc:cxnChg>
      </pc:sldChg>
      <pc:sldChg chg="add ord">
        <pc:chgData name="Quan Nguyenduc" userId="f2b4cf6a-eefe-4099-bb56-474ad1ebee94" providerId="ADAL" clId="{1F6283AF-578A-4E7B-B2E8-BE444FE18A07}" dt="2024-09-17T03:34:58.518" v="2710"/>
        <pc:sldMkLst>
          <pc:docMk/>
          <pc:sldMk cId="1529795083" sldId="2147474367"/>
        </pc:sldMkLst>
      </pc:sldChg>
      <pc:sldChg chg="add del">
        <pc:chgData name="Quan Nguyenduc" userId="f2b4cf6a-eefe-4099-bb56-474ad1ebee94" providerId="ADAL" clId="{1F6283AF-578A-4E7B-B2E8-BE444FE18A07}" dt="2024-09-17T02:41:03.928" v="2421" actId="47"/>
        <pc:sldMkLst>
          <pc:docMk/>
          <pc:sldMk cId="3483714371" sldId="2147474367"/>
        </pc:sldMkLst>
      </pc:sldChg>
      <pc:sldChg chg="modSp add mod modNotesTx">
        <pc:chgData name="Quan Nguyenduc" userId="f2b4cf6a-eefe-4099-bb56-474ad1ebee94" providerId="ADAL" clId="{1F6283AF-578A-4E7B-B2E8-BE444FE18A07}" dt="2024-09-17T09:27:22.843" v="5300"/>
        <pc:sldMkLst>
          <pc:docMk/>
          <pc:sldMk cId="1881069081" sldId="2147474368"/>
        </pc:sldMkLst>
        <pc:spChg chg="mod">
          <ac:chgData name="Quan Nguyenduc" userId="f2b4cf6a-eefe-4099-bb56-474ad1ebee94" providerId="ADAL" clId="{1F6283AF-578A-4E7B-B2E8-BE444FE18A07}" dt="2024-09-17T04:29:19.621" v="3042" actId="20577"/>
          <ac:spMkLst>
            <pc:docMk/>
            <pc:sldMk cId="1881069081" sldId="2147474368"/>
            <ac:spMk id="15" creationId="{6D8B693F-59AB-2EBF-B66A-E8F5B0002BEC}"/>
          </ac:spMkLst>
        </pc:spChg>
      </pc:sldChg>
      <pc:sldChg chg="addSp delSp modSp add del mod">
        <pc:chgData name="Quan Nguyenduc" userId="f2b4cf6a-eefe-4099-bb56-474ad1ebee94" providerId="ADAL" clId="{1F6283AF-578A-4E7B-B2E8-BE444FE18A07}" dt="2024-09-17T06:20:44.687" v="3196" actId="47"/>
        <pc:sldMkLst>
          <pc:docMk/>
          <pc:sldMk cId="1569485142" sldId="2147474369"/>
        </pc:sldMkLst>
        <pc:spChg chg="add mod">
          <ac:chgData name="Quan Nguyenduc" userId="f2b4cf6a-eefe-4099-bb56-474ad1ebee94" providerId="ADAL" clId="{1F6283AF-578A-4E7B-B2E8-BE444FE18A07}" dt="2024-09-17T06:13:28.238" v="3182"/>
          <ac:spMkLst>
            <pc:docMk/>
            <pc:sldMk cId="1569485142" sldId="2147474369"/>
            <ac:spMk id="2" creationId="{D98380B6-15A8-B23E-7108-A7071AE0FB76}"/>
          </ac:spMkLst>
        </pc:spChg>
        <pc:spChg chg="add del mod">
          <ac:chgData name="Quan Nguyenduc" userId="f2b4cf6a-eefe-4099-bb56-474ad1ebee94" providerId="ADAL" clId="{1F6283AF-578A-4E7B-B2E8-BE444FE18A07}" dt="2024-09-17T06:13:34.623" v="3184" actId="478"/>
          <ac:spMkLst>
            <pc:docMk/>
            <pc:sldMk cId="1569485142" sldId="2147474369"/>
            <ac:spMk id="4" creationId="{55963E33-6C1B-BE47-B1E0-1E8BFC63E8FE}"/>
          </ac:spMkLst>
        </pc:spChg>
        <pc:spChg chg="del">
          <ac:chgData name="Quan Nguyenduc" userId="f2b4cf6a-eefe-4099-bb56-474ad1ebee94" providerId="ADAL" clId="{1F6283AF-578A-4E7B-B2E8-BE444FE18A07}" dt="2024-09-17T06:13:32.493" v="3183" actId="478"/>
          <ac:spMkLst>
            <pc:docMk/>
            <pc:sldMk cId="1569485142" sldId="2147474369"/>
            <ac:spMk id="24" creationId="{B2043BF2-995A-E021-AA5D-884DD345B381}"/>
          </ac:spMkLst>
        </pc:spChg>
        <pc:spChg chg="del">
          <ac:chgData name="Quan Nguyenduc" userId="f2b4cf6a-eefe-4099-bb56-474ad1ebee94" providerId="ADAL" clId="{1F6283AF-578A-4E7B-B2E8-BE444FE18A07}" dt="2024-09-17T06:13:27.462" v="3181" actId="478"/>
          <ac:spMkLst>
            <pc:docMk/>
            <pc:sldMk cId="1569485142" sldId="2147474369"/>
            <ac:spMk id="26" creationId="{2F1482D3-1B16-1712-205F-31F402353C36}"/>
          </ac:spMkLst>
        </pc:spChg>
        <pc:picChg chg="del">
          <ac:chgData name="Quan Nguyenduc" userId="f2b4cf6a-eefe-4099-bb56-474ad1ebee94" providerId="ADAL" clId="{1F6283AF-578A-4E7B-B2E8-BE444FE18A07}" dt="2024-09-17T06:13:35.570" v="3185" actId="478"/>
          <ac:picMkLst>
            <pc:docMk/>
            <pc:sldMk cId="1569485142" sldId="2147474369"/>
            <ac:picMk id="31" creationId="{29EEA74A-D3EB-7751-0DBD-C2156B01A346}"/>
          </ac:picMkLst>
        </pc:picChg>
      </pc:sldChg>
      <pc:sldChg chg="addSp delSp modSp add mod">
        <pc:chgData name="Quan Nguyenduc" userId="f2b4cf6a-eefe-4099-bb56-474ad1ebee94" providerId="ADAL" clId="{1F6283AF-578A-4E7B-B2E8-BE444FE18A07}" dt="2024-09-17T07:19:11.236" v="3730" actId="1037"/>
        <pc:sldMkLst>
          <pc:docMk/>
          <pc:sldMk cId="1906783557" sldId="2147474369"/>
        </pc:sldMkLst>
        <pc:spChg chg="add mod">
          <ac:chgData name="Quan Nguyenduc" userId="f2b4cf6a-eefe-4099-bb56-474ad1ebee94" providerId="ADAL" clId="{1F6283AF-578A-4E7B-B2E8-BE444FE18A07}" dt="2024-09-17T06:33:46.868" v="3396"/>
          <ac:spMkLst>
            <pc:docMk/>
            <pc:sldMk cId="1906783557" sldId="2147474369"/>
            <ac:spMk id="4" creationId="{C4613D9D-9661-A68A-D473-EE81333DE546}"/>
          </ac:spMkLst>
        </pc:spChg>
        <pc:spChg chg="add del mod">
          <ac:chgData name="Quan Nguyenduc" userId="f2b4cf6a-eefe-4099-bb56-474ad1ebee94" providerId="ADAL" clId="{1F6283AF-578A-4E7B-B2E8-BE444FE18A07}" dt="2024-09-17T06:33:55.957" v="3398" actId="478"/>
          <ac:spMkLst>
            <pc:docMk/>
            <pc:sldMk cId="1906783557" sldId="2147474369"/>
            <ac:spMk id="6" creationId="{DEC559C7-2577-F5C6-896A-132544369982}"/>
          </ac:spMkLst>
        </pc:spChg>
        <pc:spChg chg="add mod">
          <ac:chgData name="Quan Nguyenduc" userId="f2b4cf6a-eefe-4099-bb56-474ad1ebee94" providerId="ADAL" clId="{1F6283AF-578A-4E7B-B2E8-BE444FE18A07}" dt="2024-09-17T06:34:00.649" v="3407" actId="20577"/>
          <ac:spMkLst>
            <pc:docMk/>
            <pc:sldMk cId="1906783557" sldId="2147474369"/>
            <ac:spMk id="7" creationId="{C0A74EC5-74CF-0147-5490-E3361765040D}"/>
          </ac:spMkLst>
        </pc:spChg>
        <pc:spChg chg="add mod">
          <ac:chgData name="Quan Nguyenduc" userId="f2b4cf6a-eefe-4099-bb56-474ad1ebee94" providerId="ADAL" clId="{1F6283AF-578A-4E7B-B2E8-BE444FE18A07}" dt="2024-09-17T07:18:56.176" v="3713" actId="1076"/>
          <ac:spMkLst>
            <pc:docMk/>
            <pc:sldMk cId="1906783557" sldId="2147474369"/>
            <ac:spMk id="8" creationId="{36353269-A386-E6D2-7F13-A62204C5A546}"/>
          </ac:spMkLst>
        </pc:spChg>
        <pc:spChg chg="del mod">
          <ac:chgData name="Quan Nguyenduc" userId="f2b4cf6a-eefe-4099-bb56-474ad1ebee94" providerId="ADAL" clId="{1F6283AF-578A-4E7B-B2E8-BE444FE18A07}" dt="2024-09-17T06:33:52.971" v="3397" actId="478"/>
          <ac:spMkLst>
            <pc:docMk/>
            <pc:sldMk cId="1906783557" sldId="2147474369"/>
            <ac:spMk id="24" creationId="{B2043BF2-995A-E021-AA5D-884DD345B381}"/>
          </ac:spMkLst>
        </pc:spChg>
        <pc:spChg chg="mod">
          <ac:chgData name="Quan Nguyenduc" userId="f2b4cf6a-eefe-4099-bb56-474ad1ebee94" providerId="ADAL" clId="{1F6283AF-578A-4E7B-B2E8-BE444FE18A07}" dt="2024-09-17T06:22:33.645" v="3222"/>
          <ac:spMkLst>
            <pc:docMk/>
            <pc:sldMk cId="1906783557" sldId="2147474369"/>
            <ac:spMk id="32" creationId="{05CCF660-72CB-BCA5-174C-B8CDF747DC76}"/>
          </ac:spMkLst>
        </pc:spChg>
        <pc:picChg chg="add mod">
          <ac:chgData name="Quan Nguyenduc" userId="f2b4cf6a-eefe-4099-bb56-474ad1ebee94" providerId="ADAL" clId="{1F6283AF-578A-4E7B-B2E8-BE444FE18A07}" dt="2024-09-17T07:19:11.236" v="3730" actId="1037"/>
          <ac:picMkLst>
            <pc:docMk/>
            <pc:sldMk cId="1906783557" sldId="2147474369"/>
            <ac:picMk id="3" creationId="{3E563BD2-A91C-AD0C-1B25-33BC4873BA4A}"/>
          </ac:picMkLst>
        </pc:picChg>
        <pc:picChg chg="del">
          <ac:chgData name="Quan Nguyenduc" userId="f2b4cf6a-eefe-4099-bb56-474ad1ebee94" providerId="ADAL" clId="{1F6283AF-578A-4E7B-B2E8-BE444FE18A07}" dt="2024-09-17T06:21:17.415" v="3201" actId="478"/>
          <ac:picMkLst>
            <pc:docMk/>
            <pc:sldMk cId="1906783557" sldId="2147474369"/>
            <ac:picMk id="31" creationId="{29EEA74A-D3EB-7751-0DBD-C2156B01A346}"/>
          </ac:picMkLst>
        </pc:picChg>
      </pc:sldChg>
      <pc:sldChg chg="addSp delSp modSp add mod">
        <pc:chgData name="Quan Nguyenduc" userId="f2b4cf6a-eefe-4099-bb56-474ad1ebee94" providerId="ADAL" clId="{1F6283AF-578A-4E7B-B2E8-BE444FE18A07}" dt="2024-09-17T07:19:03.356" v="3715" actId="1076"/>
        <pc:sldMkLst>
          <pc:docMk/>
          <pc:sldMk cId="1863182860" sldId="2147474370"/>
        </pc:sldMkLst>
        <pc:spChg chg="add del mod">
          <ac:chgData name="Quan Nguyenduc" userId="f2b4cf6a-eefe-4099-bb56-474ad1ebee94" providerId="ADAL" clId="{1F6283AF-578A-4E7B-B2E8-BE444FE18A07}" dt="2024-09-17T06:34:18.698" v="3409" actId="478"/>
          <ac:spMkLst>
            <pc:docMk/>
            <pc:sldMk cId="1863182860" sldId="2147474370"/>
            <ac:spMk id="5" creationId="{345E9724-F4B5-619B-BB79-D70F18FFA563}"/>
          </ac:spMkLst>
        </pc:spChg>
        <pc:spChg chg="add mod">
          <ac:chgData name="Quan Nguyenduc" userId="f2b4cf6a-eefe-4099-bb56-474ad1ebee94" providerId="ADAL" clId="{1F6283AF-578A-4E7B-B2E8-BE444FE18A07}" dt="2024-09-17T06:34:23.124" v="3418" actId="20577"/>
          <ac:spMkLst>
            <pc:docMk/>
            <pc:sldMk cId="1863182860" sldId="2147474370"/>
            <ac:spMk id="6" creationId="{BF44A89F-78E3-7978-503C-10364176649F}"/>
          </ac:spMkLst>
        </pc:spChg>
        <pc:spChg chg="add mod">
          <ac:chgData name="Quan Nguyenduc" userId="f2b4cf6a-eefe-4099-bb56-474ad1ebee94" providerId="ADAL" clId="{1F6283AF-578A-4E7B-B2E8-BE444FE18A07}" dt="2024-09-17T07:19:03.356" v="3715" actId="1076"/>
          <ac:spMkLst>
            <pc:docMk/>
            <pc:sldMk cId="1863182860" sldId="2147474370"/>
            <ac:spMk id="7" creationId="{AC1BB287-D46D-20A3-BE43-E7527A67D90D}"/>
          </ac:spMkLst>
        </pc:spChg>
        <pc:spChg chg="del mod">
          <ac:chgData name="Quan Nguyenduc" userId="f2b4cf6a-eefe-4099-bb56-474ad1ebee94" providerId="ADAL" clId="{1F6283AF-578A-4E7B-B2E8-BE444FE18A07}" dt="2024-09-17T06:34:15.776" v="3408" actId="478"/>
          <ac:spMkLst>
            <pc:docMk/>
            <pc:sldMk cId="1863182860" sldId="2147474370"/>
            <ac:spMk id="24" creationId="{B2043BF2-995A-E021-AA5D-884DD345B381}"/>
          </ac:spMkLst>
        </pc:spChg>
        <pc:spChg chg="mod">
          <ac:chgData name="Quan Nguyenduc" userId="f2b4cf6a-eefe-4099-bb56-474ad1ebee94" providerId="ADAL" clId="{1F6283AF-578A-4E7B-B2E8-BE444FE18A07}" dt="2024-09-17T06:24:02.394" v="3238"/>
          <ac:spMkLst>
            <pc:docMk/>
            <pc:sldMk cId="1863182860" sldId="2147474370"/>
            <ac:spMk id="32" creationId="{05CCF660-72CB-BCA5-174C-B8CDF747DC76}"/>
          </ac:spMkLst>
        </pc:spChg>
        <pc:picChg chg="add mod">
          <ac:chgData name="Quan Nguyenduc" userId="f2b4cf6a-eefe-4099-bb56-474ad1ebee94" providerId="ADAL" clId="{1F6283AF-578A-4E7B-B2E8-BE444FE18A07}" dt="2024-09-17T06:23:20.038" v="3235" actId="1076"/>
          <ac:picMkLst>
            <pc:docMk/>
            <pc:sldMk cId="1863182860" sldId="2147474370"/>
            <ac:picMk id="3" creationId="{8E72818B-9ABF-A8E1-3F2F-5BCAAF617DC9}"/>
          </ac:picMkLst>
        </pc:picChg>
        <pc:picChg chg="del">
          <ac:chgData name="Quan Nguyenduc" userId="f2b4cf6a-eefe-4099-bb56-474ad1ebee94" providerId="ADAL" clId="{1F6283AF-578A-4E7B-B2E8-BE444FE18A07}" dt="2024-09-17T06:22:42.720" v="3232" actId="478"/>
          <ac:picMkLst>
            <pc:docMk/>
            <pc:sldMk cId="1863182860" sldId="2147474370"/>
            <ac:picMk id="31" creationId="{29EEA74A-D3EB-7751-0DBD-C2156B01A346}"/>
          </ac:picMkLst>
        </pc:picChg>
      </pc:sldChg>
      <pc:sldChg chg="addSp delSp modSp add del mod">
        <pc:chgData name="Quan Nguyenduc" userId="f2b4cf6a-eefe-4099-bb56-474ad1ebee94" providerId="ADAL" clId="{1F6283AF-578A-4E7B-B2E8-BE444FE18A07}" dt="2024-09-17T06:28:33.101" v="3312" actId="47"/>
        <pc:sldMkLst>
          <pc:docMk/>
          <pc:sldMk cId="2321327789" sldId="2147474371"/>
        </pc:sldMkLst>
        <pc:spChg chg="mod">
          <ac:chgData name="Quan Nguyenduc" userId="f2b4cf6a-eefe-4099-bb56-474ad1ebee94" providerId="ADAL" clId="{1F6283AF-578A-4E7B-B2E8-BE444FE18A07}" dt="2024-09-17T06:24:54.351" v="3257" actId="20577"/>
          <ac:spMkLst>
            <pc:docMk/>
            <pc:sldMk cId="2321327789" sldId="2147474371"/>
            <ac:spMk id="24" creationId="{B2043BF2-995A-E021-AA5D-884DD345B381}"/>
          </ac:spMkLst>
        </pc:spChg>
        <pc:spChg chg="mod">
          <ac:chgData name="Quan Nguyenduc" userId="f2b4cf6a-eefe-4099-bb56-474ad1ebee94" providerId="ADAL" clId="{1F6283AF-578A-4E7B-B2E8-BE444FE18A07}" dt="2024-09-17T06:25:04.538" v="3258"/>
          <ac:spMkLst>
            <pc:docMk/>
            <pc:sldMk cId="2321327789" sldId="2147474371"/>
            <ac:spMk id="32" creationId="{05CCF660-72CB-BCA5-174C-B8CDF747DC76}"/>
          </ac:spMkLst>
        </pc:spChg>
        <pc:picChg chg="add mod">
          <ac:chgData name="Quan Nguyenduc" userId="f2b4cf6a-eefe-4099-bb56-474ad1ebee94" providerId="ADAL" clId="{1F6283AF-578A-4E7B-B2E8-BE444FE18A07}" dt="2024-09-17T06:24:51.343" v="3249" actId="1076"/>
          <ac:picMkLst>
            <pc:docMk/>
            <pc:sldMk cId="2321327789" sldId="2147474371"/>
            <ac:picMk id="3" creationId="{0C7A0155-87CB-A771-4F3E-27027D4B0A51}"/>
          </ac:picMkLst>
        </pc:picChg>
        <pc:picChg chg="del">
          <ac:chgData name="Quan Nguyenduc" userId="f2b4cf6a-eefe-4099-bb56-474ad1ebee94" providerId="ADAL" clId="{1F6283AF-578A-4E7B-B2E8-BE444FE18A07}" dt="2024-09-17T06:24:45.480" v="3244" actId="478"/>
          <ac:picMkLst>
            <pc:docMk/>
            <pc:sldMk cId="2321327789" sldId="2147474371"/>
            <ac:picMk id="31" creationId="{29EEA74A-D3EB-7751-0DBD-C2156B01A346}"/>
          </ac:picMkLst>
        </pc:picChg>
      </pc:sldChg>
      <pc:sldChg chg="addSp delSp modSp add mod">
        <pc:chgData name="Quan Nguyenduc" userId="f2b4cf6a-eefe-4099-bb56-474ad1ebee94" providerId="ADAL" clId="{1F6283AF-578A-4E7B-B2E8-BE444FE18A07}" dt="2024-09-17T07:21:25.168" v="3741" actId="1076"/>
        <pc:sldMkLst>
          <pc:docMk/>
          <pc:sldMk cId="2830335424" sldId="2147474372"/>
        </pc:sldMkLst>
        <pc:spChg chg="add mod">
          <ac:chgData name="Quan Nguyenduc" userId="f2b4cf6a-eefe-4099-bb56-474ad1ebee94" providerId="ADAL" clId="{1F6283AF-578A-4E7B-B2E8-BE444FE18A07}" dt="2024-09-17T06:27:36.577" v="3301" actId="1076"/>
          <ac:spMkLst>
            <pc:docMk/>
            <pc:sldMk cId="2830335424" sldId="2147474372"/>
            <ac:spMk id="2" creationId="{6A126A51-69CF-EE16-5AA8-18E76D828D24}"/>
          </ac:spMkLst>
        </pc:spChg>
        <pc:spChg chg="add del mod">
          <ac:chgData name="Quan Nguyenduc" userId="f2b4cf6a-eefe-4099-bb56-474ad1ebee94" providerId="ADAL" clId="{1F6283AF-578A-4E7B-B2E8-BE444FE18A07}" dt="2024-09-17T06:34:34.474" v="3420" actId="478"/>
          <ac:spMkLst>
            <pc:docMk/>
            <pc:sldMk cId="2830335424" sldId="2147474372"/>
            <ac:spMk id="8" creationId="{FEC3DFD8-90AA-AC7F-43DA-4D8E958C4248}"/>
          </ac:spMkLst>
        </pc:spChg>
        <pc:spChg chg="add mod">
          <ac:chgData name="Quan Nguyenduc" userId="f2b4cf6a-eefe-4099-bb56-474ad1ebee94" providerId="ADAL" clId="{1F6283AF-578A-4E7B-B2E8-BE444FE18A07}" dt="2024-09-17T06:34:41.272" v="3435" actId="20577"/>
          <ac:spMkLst>
            <pc:docMk/>
            <pc:sldMk cId="2830335424" sldId="2147474372"/>
            <ac:spMk id="9" creationId="{04E0EC81-0F3E-CEAA-2487-045AF9E74D35}"/>
          </ac:spMkLst>
        </pc:spChg>
        <pc:spChg chg="add mod">
          <ac:chgData name="Quan Nguyenduc" userId="f2b4cf6a-eefe-4099-bb56-474ad1ebee94" providerId="ADAL" clId="{1F6283AF-578A-4E7B-B2E8-BE444FE18A07}" dt="2024-09-17T07:19:30.854" v="3736" actId="27636"/>
          <ac:spMkLst>
            <pc:docMk/>
            <pc:sldMk cId="2830335424" sldId="2147474372"/>
            <ac:spMk id="10" creationId="{667CD370-A8A1-82D8-9842-B48DA288B97C}"/>
          </ac:spMkLst>
        </pc:spChg>
        <pc:spChg chg="add mod">
          <ac:chgData name="Quan Nguyenduc" userId="f2b4cf6a-eefe-4099-bb56-474ad1ebee94" providerId="ADAL" clId="{1F6283AF-578A-4E7B-B2E8-BE444FE18A07}" dt="2024-09-17T07:21:25.168" v="3741" actId="1076"/>
          <ac:spMkLst>
            <pc:docMk/>
            <pc:sldMk cId="2830335424" sldId="2147474372"/>
            <ac:spMk id="11" creationId="{20D4DFA5-978B-FD17-5DD1-59DE4778D599}"/>
          </ac:spMkLst>
        </pc:spChg>
        <pc:spChg chg="del mod">
          <ac:chgData name="Quan Nguyenduc" userId="f2b4cf6a-eefe-4099-bb56-474ad1ebee94" providerId="ADAL" clId="{1F6283AF-578A-4E7B-B2E8-BE444FE18A07}" dt="2024-09-17T06:34:32.010" v="3419" actId="478"/>
          <ac:spMkLst>
            <pc:docMk/>
            <pc:sldMk cId="2830335424" sldId="2147474372"/>
            <ac:spMk id="24" creationId="{B2043BF2-995A-E021-AA5D-884DD345B381}"/>
          </ac:spMkLst>
        </pc:spChg>
        <pc:spChg chg="del mod">
          <ac:chgData name="Quan Nguyenduc" userId="f2b4cf6a-eefe-4099-bb56-474ad1ebee94" providerId="ADAL" clId="{1F6283AF-578A-4E7B-B2E8-BE444FE18A07}" dt="2024-09-17T06:26:10.335" v="3280" actId="478"/>
          <ac:spMkLst>
            <pc:docMk/>
            <pc:sldMk cId="2830335424" sldId="2147474372"/>
            <ac:spMk id="32" creationId="{05CCF660-72CB-BCA5-174C-B8CDF747DC76}"/>
          </ac:spMkLst>
        </pc:spChg>
        <pc:picChg chg="add mod">
          <ac:chgData name="Quan Nguyenduc" userId="f2b4cf6a-eefe-4099-bb56-474ad1ebee94" providerId="ADAL" clId="{1F6283AF-578A-4E7B-B2E8-BE444FE18A07}" dt="2024-09-17T06:28:17.238" v="3309" actId="1076"/>
          <ac:picMkLst>
            <pc:docMk/>
            <pc:sldMk cId="2830335424" sldId="2147474372"/>
            <ac:picMk id="4" creationId="{D86B778B-7B98-057B-8AE4-52ECA17928AF}"/>
          </ac:picMkLst>
        </pc:picChg>
        <pc:picChg chg="add mod modCrop">
          <ac:chgData name="Quan Nguyenduc" userId="f2b4cf6a-eefe-4099-bb56-474ad1ebee94" providerId="ADAL" clId="{1F6283AF-578A-4E7B-B2E8-BE444FE18A07}" dt="2024-09-17T06:28:17.238" v="3309" actId="1076"/>
          <ac:picMkLst>
            <pc:docMk/>
            <pc:sldMk cId="2830335424" sldId="2147474372"/>
            <ac:picMk id="6" creationId="{4835BCBD-F64D-4F75-CF5B-4C6C46BE01C2}"/>
          </ac:picMkLst>
        </pc:picChg>
        <pc:picChg chg="del mod">
          <ac:chgData name="Quan Nguyenduc" userId="f2b4cf6a-eefe-4099-bb56-474ad1ebee94" providerId="ADAL" clId="{1F6283AF-578A-4E7B-B2E8-BE444FE18A07}" dt="2024-09-17T06:25:58.552" v="3279" actId="478"/>
          <ac:picMkLst>
            <pc:docMk/>
            <pc:sldMk cId="2830335424" sldId="2147474372"/>
            <ac:picMk id="31" creationId="{29EEA74A-D3EB-7751-0DBD-C2156B01A346}"/>
          </ac:picMkLst>
        </pc:picChg>
      </pc:sldChg>
      <pc:sldChg chg="addSp delSp modSp add mod">
        <pc:chgData name="Quan Nguyenduc" userId="f2b4cf6a-eefe-4099-bb56-474ad1ebee94" providerId="ADAL" clId="{1F6283AF-578A-4E7B-B2E8-BE444FE18A07}" dt="2024-09-17T07:16:46.040" v="3703" actId="1076"/>
        <pc:sldMkLst>
          <pc:docMk/>
          <pc:sldMk cId="401516395" sldId="2147474373"/>
        </pc:sldMkLst>
        <pc:spChg chg="add mod">
          <ac:chgData name="Quan Nguyenduc" userId="f2b4cf6a-eefe-4099-bb56-474ad1ebee94" providerId="ADAL" clId="{1F6283AF-578A-4E7B-B2E8-BE444FE18A07}" dt="2024-09-17T06:37:44.996" v="3489" actId="1076"/>
          <ac:spMkLst>
            <pc:docMk/>
            <pc:sldMk cId="401516395" sldId="2147474373"/>
            <ac:spMk id="2" creationId="{D25B0EE5-2BF7-6CB3-F330-DF9E08ED816B}"/>
          </ac:spMkLst>
        </pc:spChg>
        <pc:spChg chg="mod">
          <ac:chgData name="Quan Nguyenduc" userId="f2b4cf6a-eefe-4099-bb56-474ad1ebee94" providerId="ADAL" clId="{1F6283AF-578A-4E7B-B2E8-BE444FE18A07}" dt="2024-09-17T06:37:31.567" v="3482"/>
          <ac:spMkLst>
            <pc:docMk/>
            <pc:sldMk cId="401516395" sldId="2147474373"/>
            <ac:spMk id="4" creationId="{D6848F15-57F0-681F-F0D5-8780A28377A8}"/>
          </ac:spMkLst>
        </pc:spChg>
        <pc:spChg chg="mod">
          <ac:chgData name="Quan Nguyenduc" userId="f2b4cf6a-eefe-4099-bb56-474ad1ebee94" providerId="ADAL" clId="{1F6283AF-578A-4E7B-B2E8-BE444FE18A07}" dt="2024-09-17T06:37:31.567" v="3482"/>
          <ac:spMkLst>
            <pc:docMk/>
            <pc:sldMk cId="401516395" sldId="2147474373"/>
            <ac:spMk id="6" creationId="{A1E516EE-9C69-4457-F365-5DF7DAF8357F}"/>
          </ac:spMkLst>
        </pc:spChg>
        <pc:spChg chg="mod">
          <ac:chgData name="Quan Nguyenduc" userId="f2b4cf6a-eefe-4099-bb56-474ad1ebee94" providerId="ADAL" clId="{1F6283AF-578A-4E7B-B2E8-BE444FE18A07}" dt="2024-09-17T06:37:31.567" v="3482"/>
          <ac:spMkLst>
            <pc:docMk/>
            <pc:sldMk cId="401516395" sldId="2147474373"/>
            <ac:spMk id="8" creationId="{771E9537-EF55-3C2C-9EE2-9FB78AD80762}"/>
          </ac:spMkLst>
        </pc:spChg>
        <pc:spChg chg="add del mod">
          <ac:chgData name="Quan Nguyenduc" userId="f2b4cf6a-eefe-4099-bb56-474ad1ebee94" providerId="ADAL" clId="{1F6283AF-578A-4E7B-B2E8-BE444FE18A07}" dt="2024-09-17T06:38:31.389" v="3497" actId="478"/>
          <ac:spMkLst>
            <pc:docMk/>
            <pc:sldMk cId="401516395" sldId="2147474373"/>
            <ac:spMk id="14" creationId="{44E514D1-2822-D209-2937-F1B48690AA81}"/>
          </ac:spMkLst>
        </pc:spChg>
        <pc:spChg chg="add mod">
          <ac:chgData name="Quan Nguyenduc" userId="f2b4cf6a-eefe-4099-bb56-474ad1ebee94" providerId="ADAL" clId="{1F6283AF-578A-4E7B-B2E8-BE444FE18A07}" dt="2024-09-17T06:38:40.815" v="3519" actId="20577"/>
          <ac:spMkLst>
            <pc:docMk/>
            <pc:sldMk cId="401516395" sldId="2147474373"/>
            <ac:spMk id="15" creationId="{9E50C042-75D7-21FC-62EF-5865CAF2AA66}"/>
          </ac:spMkLst>
        </pc:spChg>
        <pc:spChg chg="add mod">
          <ac:chgData name="Quan Nguyenduc" userId="f2b4cf6a-eefe-4099-bb56-474ad1ebee94" providerId="ADAL" clId="{1F6283AF-578A-4E7B-B2E8-BE444FE18A07}" dt="2024-09-17T07:16:42.067" v="3701" actId="27636"/>
          <ac:spMkLst>
            <pc:docMk/>
            <pc:sldMk cId="401516395" sldId="2147474373"/>
            <ac:spMk id="16" creationId="{D6A305D9-9A4D-6491-8030-89031BE2760E}"/>
          </ac:spMkLst>
        </pc:spChg>
        <pc:spChg chg="add mod">
          <ac:chgData name="Quan Nguyenduc" userId="f2b4cf6a-eefe-4099-bb56-474ad1ebee94" providerId="ADAL" clId="{1F6283AF-578A-4E7B-B2E8-BE444FE18A07}" dt="2024-09-17T07:16:46.040" v="3703" actId="1076"/>
          <ac:spMkLst>
            <pc:docMk/>
            <pc:sldMk cId="401516395" sldId="2147474373"/>
            <ac:spMk id="17" creationId="{599E051F-9868-825A-0FEF-E617D07206BB}"/>
          </ac:spMkLst>
        </pc:spChg>
        <pc:spChg chg="del mod">
          <ac:chgData name="Quan Nguyenduc" userId="f2b4cf6a-eefe-4099-bb56-474ad1ebee94" providerId="ADAL" clId="{1F6283AF-578A-4E7B-B2E8-BE444FE18A07}" dt="2024-09-17T06:38:28.605" v="3495" actId="478"/>
          <ac:spMkLst>
            <pc:docMk/>
            <pc:sldMk cId="401516395" sldId="2147474373"/>
            <ac:spMk id="24" creationId="{B2043BF2-995A-E021-AA5D-884DD345B381}"/>
          </ac:spMkLst>
        </pc:spChg>
        <pc:spChg chg="del">
          <ac:chgData name="Quan Nguyenduc" userId="f2b4cf6a-eefe-4099-bb56-474ad1ebee94" providerId="ADAL" clId="{1F6283AF-578A-4E7B-B2E8-BE444FE18A07}" dt="2024-09-17T06:37:31.105" v="3481" actId="478"/>
          <ac:spMkLst>
            <pc:docMk/>
            <pc:sldMk cId="401516395" sldId="2147474373"/>
            <ac:spMk id="32" creationId="{05CCF660-72CB-BCA5-174C-B8CDF747DC76}"/>
          </ac:spMkLst>
        </pc:spChg>
        <pc:grpChg chg="add mod">
          <ac:chgData name="Quan Nguyenduc" userId="f2b4cf6a-eefe-4099-bb56-474ad1ebee94" providerId="ADAL" clId="{1F6283AF-578A-4E7B-B2E8-BE444FE18A07}" dt="2024-09-17T06:37:31.567" v="3482"/>
          <ac:grpSpMkLst>
            <pc:docMk/>
            <pc:sldMk cId="401516395" sldId="2147474373"/>
            <ac:grpSpMk id="3" creationId="{C6B78089-2143-BCB1-8559-E9AFFDEF30C6}"/>
          </ac:grpSpMkLst>
        </pc:grpChg>
        <pc:picChg chg="mod">
          <ac:chgData name="Quan Nguyenduc" userId="f2b4cf6a-eefe-4099-bb56-474ad1ebee94" providerId="ADAL" clId="{1F6283AF-578A-4E7B-B2E8-BE444FE18A07}" dt="2024-09-17T06:37:31.567" v="3482"/>
          <ac:picMkLst>
            <pc:docMk/>
            <pc:sldMk cId="401516395" sldId="2147474373"/>
            <ac:picMk id="5" creationId="{81348EAF-B4A4-156C-C53B-067D28B8923A}"/>
          </ac:picMkLst>
        </pc:picChg>
        <pc:picChg chg="mod">
          <ac:chgData name="Quan Nguyenduc" userId="f2b4cf6a-eefe-4099-bb56-474ad1ebee94" providerId="ADAL" clId="{1F6283AF-578A-4E7B-B2E8-BE444FE18A07}" dt="2024-09-17T06:37:31.567" v="3482"/>
          <ac:picMkLst>
            <pc:docMk/>
            <pc:sldMk cId="401516395" sldId="2147474373"/>
            <ac:picMk id="7" creationId="{8560AF44-E543-78A2-578B-E53CBD47A6D9}"/>
          </ac:picMkLst>
        </pc:picChg>
        <pc:picChg chg="add mod">
          <ac:chgData name="Quan Nguyenduc" userId="f2b4cf6a-eefe-4099-bb56-474ad1ebee94" providerId="ADAL" clId="{1F6283AF-578A-4E7B-B2E8-BE444FE18A07}" dt="2024-09-17T06:37:31.567" v="3482"/>
          <ac:picMkLst>
            <pc:docMk/>
            <pc:sldMk cId="401516395" sldId="2147474373"/>
            <ac:picMk id="10" creationId="{640CC36B-07D5-BAC2-4910-542D6A7C8947}"/>
          </ac:picMkLst>
        </pc:picChg>
        <pc:picChg chg="add mod">
          <ac:chgData name="Quan Nguyenduc" userId="f2b4cf6a-eefe-4099-bb56-474ad1ebee94" providerId="ADAL" clId="{1F6283AF-578A-4E7B-B2E8-BE444FE18A07}" dt="2024-09-17T06:38:19.845" v="3494" actId="1076"/>
          <ac:picMkLst>
            <pc:docMk/>
            <pc:sldMk cId="401516395" sldId="2147474373"/>
            <ac:picMk id="12" creationId="{CE378E6C-4728-BD84-549E-5B26D8E27DB3}"/>
          </ac:picMkLst>
        </pc:picChg>
        <pc:picChg chg="del">
          <ac:chgData name="Quan Nguyenduc" userId="f2b4cf6a-eefe-4099-bb56-474ad1ebee94" providerId="ADAL" clId="{1F6283AF-578A-4E7B-B2E8-BE444FE18A07}" dt="2024-09-17T06:37:24.280" v="3477" actId="478"/>
          <ac:picMkLst>
            <pc:docMk/>
            <pc:sldMk cId="401516395" sldId="2147474373"/>
            <ac:picMk id="31" creationId="{29EEA74A-D3EB-7751-0DBD-C2156B01A346}"/>
          </ac:picMkLst>
        </pc:picChg>
        <pc:cxnChg chg="mod">
          <ac:chgData name="Quan Nguyenduc" userId="f2b4cf6a-eefe-4099-bb56-474ad1ebee94" providerId="ADAL" clId="{1F6283AF-578A-4E7B-B2E8-BE444FE18A07}" dt="2024-09-17T06:37:31.567" v="3482"/>
          <ac:cxnSpMkLst>
            <pc:docMk/>
            <pc:sldMk cId="401516395" sldId="2147474373"/>
            <ac:cxnSpMk id="9" creationId="{9D8FC1BB-40C5-7049-1E7B-C18E5062D5F3}"/>
          </ac:cxnSpMkLst>
        </pc:cxnChg>
      </pc:sldChg>
      <pc:sldChg chg="addSp delSp modSp add mod">
        <pc:chgData name="Quan Nguyenduc" userId="f2b4cf6a-eefe-4099-bb56-474ad1ebee94" providerId="ADAL" clId="{1F6283AF-578A-4E7B-B2E8-BE444FE18A07}" dt="2024-09-17T07:16:26.448" v="3694" actId="27636"/>
        <pc:sldMkLst>
          <pc:docMk/>
          <pc:sldMk cId="2310671423" sldId="2147474374"/>
        </pc:sldMkLst>
        <pc:spChg chg="add del mod">
          <ac:chgData name="Quan Nguyenduc" userId="f2b4cf6a-eefe-4099-bb56-474ad1ebee94" providerId="ADAL" clId="{1F6283AF-578A-4E7B-B2E8-BE444FE18A07}" dt="2024-09-17T06:39:25.897" v="3522" actId="478"/>
          <ac:spMkLst>
            <pc:docMk/>
            <pc:sldMk cId="2310671423" sldId="2147474374"/>
            <ac:spMk id="3" creationId="{87CDB3C5-30A1-9947-EA54-F2AB9958F214}"/>
          </ac:spMkLst>
        </pc:spChg>
        <pc:spChg chg="add mod">
          <ac:chgData name="Quan Nguyenduc" userId="f2b4cf6a-eefe-4099-bb56-474ad1ebee94" providerId="ADAL" clId="{1F6283AF-578A-4E7B-B2E8-BE444FE18A07}" dt="2024-09-17T07:08:27.220" v="3541" actId="20577"/>
          <ac:spMkLst>
            <pc:docMk/>
            <pc:sldMk cId="2310671423" sldId="2147474374"/>
            <ac:spMk id="4" creationId="{B6D48ADE-71FF-F4BB-F203-AF54E9397D16}"/>
          </ac:spMkLst>
        </pc:spChg>
        <pc:spChg chg="add mod">
          <ac:chgData name="Quan Nguyenduc" userId="f2b4cf6a-eefe-4099-bb56-474ad1ebee94" providerId="ADAL" clId="{1F6283AF-578A-4E7B-B2E8-BE444FE18A07}" dt="2024-09-17T07:08:50.873" v="3548" actId="14100"/>
          <ac:spMkLst>
            <pc:docMk/>
            <pc:sldMk cId="2310671423" sldId="2147474374"/>
            <ac:spMk id="5" creationId="{424802A1-7BB0-C4C8-2291-32B26E6D7FB7}"/>
          </ac:spMkLst>
        </pc:spChg>
        <pc:spChg chg="add mod">
          <ac:chgData name="Quan Nguyenduc" userId="f2b4cf6a-eefe-4099-bb56-474ad1ebee94" providerId="ADAL" clId="{1F6283AF-578A-4E7B-B2E8-BE444FE18A07}" dt="2024-09-17T07:16:26.448" v="3694" actId="27636"/>
          <ac:spMkLst>
            <pc:docMk/>
            <pc:sldMk cId="2310671423" sldId="2147474374"/>
            <ac:spMk id="10" creationId="{1A063A10-A467-C987-872D-0B11457345C7}"/>
          </ac:spMkLst>
        </pc:spChg>
        <pc:spChg chg="del">
          <ac:chgData name="Quan Nguyenduc" userId="f2b4cf6a-eefe-4099-bb56-474ad1ebee94" providerId="ADAL" clId="{1F6283AF-578A-4E7B-B2E8-BE444FE18A07}" dt="2024-09-17T06:39:24.109" v="3521" actId="478"/>
          <ac:spMkLst>
            <pc:docMk/>
            <pc:sldMk cId="2310671423" sldId="2147474374"/>
            <ac:spMk id="24" creationId="{B2043BF2-995A-E021-AA5D-884DD345B381}"/>
          </ac:spMkLst>
        </pc:spChg>
        <pc:spChg chg="del">
          <ac:chgData name="Quan Nguyenduc" userId="f2b4cf6a-eefe-4099-bb56-474ad1ebee94" providerId="ADAL" clId="{1F6283AF-578A-4E7B-B2E8-BE444FE18A07}" dt="2024-09-17T06:39:28.257" v="3523" actId="478"/>
          <ac:spMkLst>
            <pc:docMk/>
            <pc:sldMk cId="2310671423" sldId="2147474374"/>
            <ac:spMk id="32" creationId="{05CCF660-72CB-BCA5-174C-B8CDF747DC76}"/>
          </ac:spMkLst>
        </pc:spChg>
        <pc:picChg chg="add mod">
          <ac:chgData name="Quan Nguyenduc" userId="f2b4cf6a-eefe-4099-bb56-474ad1ebee94" providerId="ADAL" clId="{1F6283AF-578A-4E7B-B2E8-BE444FE18A07}" dt="2024-09-17T07:08:39.039" v="3543" actId="1076"/>
          <ac:picMkLst>
            <pc:docMk/>
            <pc:sldMk cId="2310671423" sldId="2147474374"/>
            <ac:picMk id="6" creationId="{174C5FCA-365A-5B22-238E-94228F58CF37}"/>
          </ac:picMkLst>
        </pc:picChg>
        <pc:picChg chg="add mod">
          <ac:chgData name="Quan Nguyenduc" userId="f2b4cf6a-eefe-4099-bb56-474ad1ebee94" providerId="ADAL" clId="{1F6283AF-578A-4E7B-B2E8-BE444FE18A07}" dt="2024-09-17T07:08:39.039" v="3543" actId="1076"/>
          <ac:picMkLst>
            <pc:docMk/>
            <pc:sldMk cId="2310671423" sldId="2147474374"/>
            <ac:picMk id="7" creationId="{9E3241D2-4C7A-98E4-8EEA-C2616C71FBD7}"/>
          </ac:picMkLst>
        </pc:picChg>
        <pc:picChg chg="add mod">
          <ac:chgData name="Quan Nguyenduc" userId="f2b4cf6a-eefe-4099-bb56-474ad1ebee94" providerId="ADAL" clId="{1F6283AF-578A-4E7B-B2E8-BE444FE18A07}" dt="2024-09-17T07:16:15.366" v="3690" actId="1076"/>
          <ac:picMkLst>
            <pc:docMk/>
            <pc:sldMk cId="2310671423" sldId="2147474374"/>
            <ac:picMk id="9" creationId="{EADFD1C4-5F37-E7BC-F2F2-F50C0D8E0844}"/>
          </ac:picMkLst>
        </pc:picChg>
        <pc:picChg chg="del">
          <ac:chgData name="Quan Nguyenduc" userId="f2b4cf6a-eefe-4099-bb56-474ad1ebee94" providerId="ADAL" clId="{1F6283AF-578A-4E7B-B2E8-BE444FE18A07}" dt="2024-09-17T06:39:22.121" v="3520" actId="478"/>
          <ac:picMkLst>
            <pc:docMk/>
            <pc:sldMk cId="2310671423" sldId="2147474374"/>
            <ac:picMk id="31" creationId="{29EEA74A-D3EB-7751-0DBD-C2156B01A346}"/>
          </ac:picMkLst>
        </pc:picChg>
      </pc:sldChg>
      <pc:sldChg chg="addSp delSp modSp add mod">
        <pc:chgData name="Quan Nguyenduc" userId="f2b4cf6a-eefe-4099-bb56-474ad1ebee94" providerId="ADAL" clId="{1F6283AF-578A-4E7B-B2E8-BE444FE18A07}" dt="2024-09-17T07:21:51.128" v="3744" actId="1076"/>
        <pc:sldMkLst>
          <pc:docMk/>
          <pc:sldMk cId="158032873" sldId="2147474375"/>
        </pc:sldMkLst>
        <pc:spChg chg="del">
          <ac:chgData name="Quan Nguyenduc" userId="f2b4cf6a-eefe-4099-bb56-474ad1ebee94" providerId="ADAL" clId="{1F6283AF-578A-4E7B-B2E8-BE444FE18A07}" dt="2024-09-17T06:30:28.128" v="3325" actId="478"/>
          <ac:spMkLst>
            <pc:docMk/>
            <pc:sldMk cId="158032873" sldId="2147474375"/>
            <ac:spMk id="2" creationId="{6A126A51-69CF-EE16-5AA8-18E76D828D24}"/>
          </ac:spMkLst>
        </pc:spChg>
        <pc:spChg chg="add mod">
          <ac:chgData name="Quan Nguyenduc" userId="f2b4cf6a-eefe-4099-bb56-474ad1ebee94" providerId="ADAL" clId="{1F6283AF-578A-4E7B-B2E8-BE444FE18A07}" dt="2024-09-17T07:20:36.139" v="3739" actId="20577"/>
          <ac:spMkLst>
            <pc:docMk/>
            <pc:sldMk cId="158032873" sldId="2147474375"/>
            <ac:spMk id="3" creationId="{689B0C25-C6D8-CC78-42BE-4CBD07711FF8}"/>
          </ac:spMkLst>
        </pc:spChg>
        <pc:spChg chg="add del mod">
          <ac:chgData name="Quan Nguyenduc" userId="f2b4cf6a-eefe-4099-bb56-474ad1ebee94" providerId="ADAL" clId="{1F6283AF-578A-4E7B-B2E8-BE444FE18A07}" dt="2024-09-17T06:34:50.210" v="3437" actId="478"/>
          <ac:spMkLst>
            <pc:docMk/>
            <pc:sldMk cId="158032873" sldId="2147474375"/>
            <ac:spMk id="9" creationId="{329B21EC-C46A-B34A-46C8-6543D151DF4D}"/>
          </ac:spMkLst>
        </pc:spChg>
        <pc:spChg chg="add mod">
          <ac:chgData name="Quan Nguyenduc" userId="f2b4cf6a-eefe-4099-bb56-474ad1ebee94" providerId="ADAL" clId="{1F6283AF-578A-4E7B-B2E8-BE444FE18A07}" dt="2024-09-17T06:34:55.957" v="3450" actId="20577"/>
          <ac:spMkLst>
            <pc:docMk/>
            <pc:sldMk cId="158032873" sldId="2147474375"/>
            <ac:spMk id="10" creationId="{65CCB586-A1C7-3282-7E42-7AC9AC3646CC}"/>
          </ac:spMkLst>
        </pc:spChg>
        <pc:spChg chg="add mod">
          <ac:chgData name="Quan Nguyenduc" userId="f2b4cf6a-eefe-4099-bb56-474ad1ebee94" providerId="ADAL" clId="{1F6283AF-578A-4E7B-B2E8-BE444FE18A07}" dt="2024-09-17T07:21:51.128" v="3744" actId="1076"/>
          <ac:spMkLst>
            <pc:docMk/>
            <pc:sldMk cId="158032873" sldId="2147474375"/>
            <ac:spMk id="13" creationId="{617F54A9-0D49-B612-9F85-686FA7350853}"/>
          </ac:spMkLst>
        </pc:spChg>
        <pc:spChg chg="del mod">
          <ac:chgData name="Quan Nguyenduc" userId="f2b4cf6a-eefe-4099-bb56-474ad1ebee94" providerId="ADAL" clId="{1F6283AF-578A-4E7B-B2E8-BE444FE18A07}" dt="2024-09-17T06:34:47.845" v="3436" actId="478"/>
          <ac:spMkLst>
            <pc:docMk/>
            <pc:sldMk cId="158032873" sldId="2147474375"/>
            <ac:spMk id="24" creationId="{B2043BF2-995A-E021-AA5D-884DD345B381}"/>
          </ac:spMkLst>
        </pc:spChg>
        <pc:picChg chg="del mod">
          <ac:chgData name="Quan Nguyenduc" userId="f2b4cf6a-eefe-4099-bb56-474ad1ebee94" providerId="ADAL" clId="{1F6283AF-578A-4E7B-B2E8-BE444FE18A07}" dt="2024-09-17T06:30:52.141" v="3337" actId="478"/>
          <ac:picMkLst>
            <pc:docMk/>
            <pc:sldMk cId="158032873" sldId="2147474375"/>
            <ac:picMk id="4" creationId="{D86B778B-7B98-057B-8AE4-52ECA17928AF}"/>
          </ac:picMkLst>
        </pc:picChg>
        <pc:picChg chg="add mod">
          <ac:chgData name="Quan Nguyenduc" userId="f2b4cf6a-eefe-4099-bb56-474ad1ebee94" providerId="ADAL" clId="{1F6283AF-578A-4E7B-B2E8-BE444FE18A07}" dt="2024-09-17T06:36:11.902" v="3475" actId="1036"/>
          <ac:picMkLst>
            <pc:docMk/>
            <pc:sldMk cId="158032873" sldId="2147474375"/>
            <ac:picMk id="5" creationId="{B831AFF1-BF76-712F-0574-C7DC891798B1}"/>
          </ac:picMkLst>
        </pc:picChg>
        <pc:picChg chg="del">
          <ac:chgData name="Quan Nguyenduc" userId="f2b4cf6a-eefe-4099-bb56-474ad1ebee94" providerId="ADAL" clId="{1F6283AF-578A-4E7B-B2E8-BE444FE18A07}" dt="2024-09-17T06:30:51.474" v="3336" actId="478"/>
          <ac:picMkLst>
            <pc:docMk/>
            <pc:sldMk cId="158032873" sldId="2147474375"/>
            <ac:picMk id="6" creationId="{4835BCBD-F64D-4F75-CF5B-4C6C46BE01C2}"/>
          </ac:picMkLst>
        </pc:picChg>
        <pc:picChg chg="add mod">
          <ac:chgData name="Quan Nguyenduc" userId="f2b4cf6a-eefe-4099-bb56-474ad1ebee94" providerId="ADAL" clId="{1F6283AF-578A-4E7B-B2E8-BE444FE18A07}" dt="2024-09-17T06:36:11.902" v="3475" actId="1036"/>
          <ac:picMkLst>
            <pc:docMk/>
            <pc:sldMk cId="158032873" sldId="2147474375"/>
            <ac:picMk id="7" creationId="{F5EE3A5E-250B-A0A0-EF07-130E1477A197}"/>
          </ac:picMkLst>
        </pc:picChg>
        <pc:picChg chg="add del mod">
          <ac:chgData name="Quan Nguyenduc" userId="f2b4cf6a-eefe-4099-bb56-474ad1ebee94" providerId="ADAL" clId="{1F6283AF-578A-4E7B-B2E8-BE444FE18A07}" dt="2024-09-17T07:21:41.466" v="3742" actId="478"/>
          <ac:picMkLst>
            <pc:docMk/>
            <pc:sldMk cId="158032873" sldId="2147474375"/>
            <ac:picMk id="11" creationId="{39EFE5DF-E3E1-70E2-3777-A7F3A788760A}"/>
          </ac:picMkLst>
        </pc:picChg>
        <pc:picChg chg="add mod">
          <ac:chgData name="Quan Nguyenduc" userId="f2b4cf6a-eefe-4099-bb56-474ad1ebee94" providerId="ADAL" clId="{1F6283AF-578A-4E7B-B2E8-BE444FE18A07}" dt="2024-09-17T07:21:41.997" v="3743"/>
          <ac:picMkLst>
            <pc:docMk/>
            <pc:sldMk cId="158032873" sldId="2147474375"/>
            <ac:picMk id="12" creationId="{F8973221-BB13-3D7C-FA30-625B6D3C7B43}"/>
          </ac:picMkLst>
        </pc:picChg>
      </pc:sldChg>
      <pc:sldChg chg="addSp delSp modSp add mod">
        <pc:chgData name="Quan Nguyenduc" userId="f2b4cf6a-eefe-4099-bb56-474ad1ebee94" providerId="ADAL" clId="{1F6283AF-578A-4E7B-B2E8-BE444FE18A07}" dt="2024-09-17T07:22:42.095" v="3754" actId="1076"/>
        <pc:sldMkLst>
          <pc:docMk/>
          <pc:sldMk cId="2693468172" sldId="2147474376"/>
        </pc:sldMkLst>
        <pc:spChg chg="del">
          <ac:chgData name="Quan Nguyenduc" userId="f2b4cf6a-eefe-4099-bb56-474ad1ebee94" providerId="ADAL" clId="{1F6283AF-578A-4E7B-B2E8-BE444FE18A07}" dt="2024-09-17T06:32:05.346" v="3375" actId="478"/>
          <ac:spMkLst>
            <pc:docMk/>
            <pc:sldMk cId="2693468172" sldId="2147474376"/>
            <ac:spMk id="2" creationId="{6A126A51-69CF-EE16-5AA8-18E76D828D24}"/>
          </ac:spMkLst>
        </pc:spChg>
        <pc:spChg chg="add mod">
          <ac:chgData name="Quan Nguyenduc" userId="f2b4cf6a-eefe-4099-bb56-474ad1ebee94" providerId="ADAL" clId="{1F6283AF-578A-4E7B-B2E8-BE444FE18A07}" dt="2024-09-17T07:22:08.486" v="3750" actId="1076"/>
          <ac:spMkLst>
            <pc:docMk/>
            <pc:sldMk cId="2693468172" sldId="2147474376"/>
            <ac:spMk id="3" creationId="{EB54DFE2-C23D-8DDC-79BC-C14777847425}"/>
          </ac:spMkLst>
        </pc:spChg>
        <pc:spChg chg="add del mod">
          <ac:chgData name="Quan Nguyenduc" userId="f2b4cf6a-eefe-4099-bb56-474ad1ebee94" providerId="ADAL" clId="{1F6283AF-578A-4E7B-B2E8-BE444FE18A07}" dt="2024-09-17T06:35:20.803" v="3452" actId="478"/>
          <ac:spMkLst>
            <pc:docMk/>
            <pc:sldMk cId="2693468172" sldId="2147474376"/>
            <ac:spMk id="9" creationId="{AF70331C-B680-5E10-D45F-BD49AE6A55B7}"/>
          </ac:spMkLst>
        </pc:spChg>
        <pc:spChg chg="add mod">
          <ac:chgData name="Quan Nguyenduc" userId="f2b4cf6a-eefe-4099-bb56-474ad1ebee94" providerId="ADAL" clId="{1F6283AF-578A-4E7B-B2E8-BE444FE18A07}" dt="2024-09-17T06:35:23.623" v="3455" actId="20577"/>
          <ac:spMkLst>
            <pc:docMk/>
            <pc:sldMk cId="2693468172" sldId="2147474376"/>
            <ac:spMk id="10" creationId="{A11634C7-E550-6D6B-5BC1-63EAD12E2C12}"/>
          </ac:spMkLst>
        </pc:spChg>
        <pc:spChg chg="add mod">
          <ac:chgData name="Quan Nguyenduc" userId="f2b4cf6a-eefe-4099-bb56-474ad1ebee94" providerId="ADAL" clId="{1F6283AF-578A-4E7B-B2E8-BE444FE18A07}" dt="2024-09-17T07:22:42.095" v="3754" actId="1076"/>
          <ac:spMkLst>
            <pc:docMk/>
            <pc:sldMk cId="2693468172" sldId="2147474376"/>
            <ac:spMk id="12" creationId="{419B0D69-E8C4-73F5-14BC-33F757A7C2A4}"/>
          </ac:spMkLst>
        </pc:spChg>
        <pc:spChg chg="del mod">
          <ac:chgData name="Quan Nguyenduc" userId="f2b4cf6a-eefe-4099-bb56-474ad1ebee94" providerId="ADAL" clId="{1F6283AF-578A-4E7B-B2E8-BE444FE18A07}" dt="2024-09-17T06:35:16.622" v="3451" actId="478"/>
          <ac:spMkLst>
            <pc:docMk/>
            <pc:sldMk cId="2693468172" sldId="2147474376"/>
            <ac:spMk id="24" creationId="{B2043BF2-995A-E021-AA5D-884DD345B381}"/>
          </ac:spMkLst>
        </pc:spChg>
        <pc:picChg chg="del">
          <ac:chgData name="Quan Nguyenduc" userId="f2b4cf6a-eefe-4099-bb56-474ad1ebee94" providerId="ADAL" clId="{1F6283AF-578A-4E7B-B2E8-BE444FE18A07}" dt="2024-09-17T06:32:03.649" v="3374" actId="478"/>
          <ac:picMkLst>
            <pc:docMk/>
            <pc:sldMk cId="2693468172" sldId="2147474376"/>
            <ac:picMk id="4" creationId="{D86B778B-7B98-057B-8AE4-52ECA17928AF}"/>
          </ac:picMkLst>
        </pc:picChg>
        <pc:picChg chg="add del mod">
          <ac:chgData name="Quan Nguyenduc" userId="f2b4cf6a-eefe-4099-bb56-474ad1ebee94" providerId="ADAL" clId="{1F6283AF-578A-4E7B-B2E8-BE444FE18A07}" dt="2024-09-17T07:21:59.977" v="3745" actId="478"/>
          <ac:picMkLst>
            <pc:docMk/>
            <pc:sldMk cId="2693468172" sldId="2147474376"/>
            <ac:picMk id="5" creationId="{E266A677-4D74-D7C2-2ADC-E279EAD7EE37}"/>
          </ac:picMkLst>
        </pc:picChg>
        <pc:picChg chg="del">
          <ac:chgData name="Quan Nguyenduc" userId="f2b4cf6a-eefe-4099-bb56-474ad1ebee94" providerId="ADAL" clId="{1F6283AF-578A-4E7B-B2E8-BE444FE18A07}" dt="2024-09-17T06:32:03.096" v="3373" actId="478"/>
          <ac:picMkLst>
            <pc:docMk/>
            <pc:sldMk cId="2693468172" sldId="2147474376"/>
            <ac:picMk id="6" creationId="{4835BCBD-F64D-4F75-CF5B-4C6C46BE01C2}"/>
          </ac:picMkLst>
        </pc:picChg>
        <pc:picChg chg="add mod">
          <ac:chgData name="Quan Nguyenduc" userId="f2b4cf6a-eefe-4099-bb56-474ad1ebee94" providerId="ADAL" clId="{1F6283AF-578A-4E7B-B2E8-BE444FE18A07}" dt="2024-09-17T06:32:06.394" v="3376"/>
          <ac:picMkLst>
            <pc:docMk/>
            <pc:sldMk cId="2693468172" sldId="2147474376"/>
            <ac:picMk id="7" creationId="{7408E286-4A1A-8F68-C261-034BD31339CA}"/>
          </ac:picMkLst>
        </pc:picChg>
        <pc:picChg chg="add mod">
          <ac:chgData name="Quan Nguyenduc" userId="f2b4cf6a-eefe-4099-bb56-474ad1ebee94" providerId="ADAL" clId="{1F6283AF-578A-4E7B-B2E8-BE444FE18A07}" dt="2024-09-17T07:22:36.554" v="3753" actId="1076"/>
          <ac:picMkLst>
            <pc:docMk/>
            <pc:sldMk cId="2693468172" sldId="2147474376"/>
            <ac:picMk id="11" creationId="{9C48BEBA-4F27-5289-7498-E7C0CB4E56B3}"/>
          </ac:picMkLst>
        </pc:picChg>
      </pc:sldChg>
      <pc:sldChg chg="addSp modSp add mod modNotesTx">
        <pc:chgData name="Quan Nguyenduc" userId="f2b4cf6a-eefe-4099-bb56-474ad1ebee94" providerId="ADAL" clId="{1F6283AF-578A-4E7B-B2E8-BE444FE18A07}" dt="2024-09-18T07:20:17.967" v="5603" actId="20577"/>
        <pc:sldMkLst>
          <pc:docMk/>
          <pc:sldMk cId="3955841406" sldId="2147474377"/>
        </pc:sldMkLst>
        <pc:spChg chg="add mod">
          <ac:chgData name="Quan Nguyenduc" userId="f2b4cf6a-eefe-4099-bb56-474ad1ebee94" providerId="ADAL" clId="{1F6283AF-578A-4E7B-B2E8-BE444FE18A07}" dt="2024-09-17T07:09:26.727" v="3559" actId="1076"/>
          <ac:spMkLst>
            <pc:docMk/>
            <pc:sldMk cId="3955841406" sldId="2147474377"/>
            <ac:spMk id="2" creationId="{D9D3737A-AB8A-9031-BDE0-F85BC8D45F13}"/>
          </ac:spMkLst>
        </pc:spChg>
        <pc:spChg chg="mod">
          <ac:chgData name="Quan Nguyenduc" userId="f2b4cf6a-eefe-4099-bb56-474ad1ebee94" providerId="ADAL" clId="{1F6283AF-578A-4E7B-B2E8-BE444FE18A07}" dt="2024-09-17T07:09:37.863" v="3570" actId="20577"/>
          <ac:spMkLst>
            <pc:docMk/>
            <pc:sldMk cId="3955841406" sldId="2147474377"/>
            <ac:spMk id="4" creationId="{B6D48ADE-71FF-F4BB-F203-AF54E9397D16}"/>
          </ac:spMkLst>
        </pc:spChg>
        <pc:spChg chg="add mod">
          <ac:chgData name="Quan Nguyenduc" userId="f2b4cf6a-eefe-4099-bb56-474ad1ebee94" providerId="ADAL" clId="{1F6283AF-578A-4E7B-B2E8-BE444FE18A07}" dt="2024-09-17T07:15:33.761" v="3686" actId="1076"/>
          <ac:spMkLst>
            <pc:docMk/>
            <pc:sldMk cId="3955841406" sldId="2147474377"/>
            <ac:spMk id="8" creationId="{95F8AF68-F8E3-6D5E-AD4E-FE162EB25F26}"/>
          </ac:spMkLst>
        </pc:spChg>
        <pc:picChg chg="add mod">
          <ac:chgData name="Quan Nguyenduc" userId="f2b4cf6a-eefe-4099-bb56-474ad1ebee94" providerId="ADAL" clId="{1F6283AF-578A-4E7B-B2E8-BE444FE18A07}" dt="2024-09-17T07:09:23.740" v="3558" actId="1076"/>
          <ac:picMkLst>
            <pc:docMk/>
            <pc:sldMk cId="3955841406" sldId="2147474377"/>
            <ac:picMk id="3" creationId="{A809B111-D48D-4D70-12A0-4F0B1F68DAD4}"/>
          </ac:picMkLst>
        </pc:picChg>
        <pc:picChg chg="add mod">
          <ac:chgData name="Quan Nguyenduc" userId="f2b4cf6a-eefe-4099-bb56-474ad1ebee94" providerId="ADAL" clId="{1F6283AF-578A-4E7B-B2E8-BE444FE18A07}" dt="2024-09-17T07:09:07.466" v="3549"/>
          <ac:picMkLst>
            <pc:docMk/>
            <pc:sldMk cId="3955841406" sldId="2147474377"/>
            <ac:picMk id="5" creationId="{019395FD-F8EE-9AE9-AC29-BA2C3558F48F}"/>
          </ac:picMkLst>
        </pc:picChg>
        <pc:picChg chg="add mod">
          <ac:chgData name="Quan Nguyenduc" userId="f2b4cf6a-eefe-4099-bb56-474ad1ebee94" providerId="ADAL" clId="{1F6283AF-578A-4E7B-B2E8-BE444FE18A07}" dt="2024-09-17T07:15:24.082" v="3684" actId="1076"/>
          <ac:picMkLst>
            <pc:docMk/>
            <pc:sldMk cId="3955841406" sldId="2147474377"/>
            <ac:picMk id="7" creationId="{82F215B5-AA55-3B41-CD24-EE963A99E744}"/>
          </ac:picMkLst>
        </pc:picChg>
      </pc:sldChg>
      <pc:sldChg chg="addSp modSp add mod ord">
        <pc:chgData name="Quan Nguyenduc" userId="f2b4cf6a-eefe-4099-bb56-474ad1ebee94" providerId="ADAL" clId="{1F6283AF-578A-4E7B-B2E8-BE444FE18A07}" dt="2024-09-17T07:22:57.623" v="3761" actId="20577"/>
        <pc:sldMkLst>
          <pc:docMk/>
          <pc:sldMk cId="649279959" sldId="2147474378"/>
        </pc:sldMkLst>
        <pc:spChg chg="add mod">
          <ac:chgData name="Quan Nguyenduc" userId="f2b4cf6a-eefe-4099-bb56-474ad1ebee94" providerId="ADAL" clId="{1F6283AF-578A-4E7B-B2E8-BE444FE18A07}" dt="2024-09-17T07:10:54.158" v="3611" actId="404"/>
          <ac:spMkLst>
            <pc:docMk/>
            <pc:sldMk cId="649279959" sldId="2147474378"/>
            <ac:spMk id="2" creationId="{D359C5DE-BA83-68E0-2546-25FC00A188F8}"/>
          </ac:spMkLst>
        </pc:spChg>
        <pc:spChg chg="mod">
          <ac:chgData name="Quan Nguyenduc" userId="f2b4cf6a-eefe-4099-bb56-474ad1ebee94" providerId="ADAL" clId="{1F6283AF-578A-4E7B-B2E8-BE444FE18A07}" dt="2024-09-17T07:22:57.623" v="3761" actId="20577"/>
          <ac:spMkLst>
            <pc:docMk/>
            <pc:sldMk cId="649279959" sldId="2147474378"/>
            <ac:spMk id="4" creationId="{B6D48ADE-71FF-F4BB-F203-AF54E9397D16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10" creationId="{9784924D-7C64-0E42-931F-841F541FD131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11" creationId="{0AE9DF9B-BBEB-134A-8F5B-8B2736A74C4A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12" creationId="{4E871502-3C06-0B02-26C2-3773B717E836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13" creationId="{6045BF6B-C01D-5680-F333-663A8D4C097E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14" creationId="{66F79351-761F-2571-5CD0-B71273F00A6C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15" creationId="{A021A056-2A33-ECA1-2BC6-5D27A64A25FF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16" creationId="{F7264E58-5A4B-D937-08B0-A88AB198CC64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17" creationId="{F606E6A1-35DB-D486-2D9A-2F2B91932BE8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18" creationId="{82F5DCB5-3ACA-D9A9-0ED4-7E8A15D0C937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19" creationId="{C4580B94-8EA8-F5F9-97BE-58A4F8566466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20" creationId="{981CF986-5BAC-9617-3793-083BAEAE5913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21" creationId="{B887D109-4B65-5122-F9AB-D98B15902973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22" creationId="{ADBAAE31-CE51-0FB0-5A47-628EC0C2A804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23" creationId="{280E35ED-C9E8-995A-CBE7-95D81A52CB7A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24" creationId="{F5E4EA46-F5F8-F572-F230-A28AC474A4AB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27" creationId="{EC42E623-7AD6-1386-487B-2F6E49BB9EB3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28" creationId="{F8382123-F27F-ADD6-E73A-33EABFAC86D2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29" creationId="{674ECEE6-CB7A-EF0D-9625-F494CA6904C9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30" creationId="{F394DCCB-156D-87D2-4AC1-FE0BB7A680FF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31" creationId="{A9E5324E-04B6-2B41-B60D-F1D9E0D0BCAB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32" creationId="{C253E735-9449-4FAD-23CA-6CFAC4DB35E0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33" creationId="{8A946526-EB62-29BF-AE35-64C0E560E433}"/>
          </ac:spMkLst>
        </pc:spChg>
        <pc:spChg chg="mod">
          <ac:chgData name="Quan Nguyenduc" userId="f2b4cf6a-eefe-4099-bb56-474ad1ebee94" providerId="ADAL" clId="{1F6283AF-578A-4E7B-B2E8-BE444FE18A07}" dt="2024-09-17T07:10:51.384" v="3609" actId="1076"/>
          <ac:spMkLst>
            <pc:docMk/>
            <pc:sldMk cId="649279959" sldId="2147474378"/>
            <ac:spMk id="34" creationId="{A776CC5E-2A4C-5E5E-277F-6AFE717F75C6}"/>
          </ac:spMkLst>
        </pc:spChg>
        <pc:spChg chg="add mod">
          <ac:chgData name="Quan Nguyenduc" userId="f2b4cf6a-eefe-4099-bb56-474ad1ebee94" providerId="ADAL" clId="{1F6283AF-578A-4E7B-B2E8-BE444FE18A07}" dt="2024-09-17T07:10:54.158" v="3611" actId="404"/>
          <ac:spMkLst>
            <pc:docMk/>
            <pc:sldMk cId="649279959" sldId="2147474378"/>
            <ac:spMk id="36" creationId="{5336B181-D6B1-1478-A66E-0E2D5A38D7DB}"/>
          </ac:spMkLst>
        </pc:spChg>
        <pc:grpChg chg="add mod">
          <ac:chgData name="Quan Nguyenduc" userId="f2b4cf6a-eefe-4099-bb56-474ad1ebee94" providerId="ADAL" clId="{1F6283AF-578A-4E7B-B2E8-BE444FE18A07}" dt="2024-09-17T07:10:54.158" v="3611" actId="404"/>
          <ac:grpSpMkLst>
            <pc:docMk/>
            <pc:sldMk cId="649279959" sldId="2147474378"/>
            <ac:grpSpMk id="3" creationId="{D868A88A-CBED-BB0C-259A-0C2CE987307B}"/>
          </ac:grpSpMkLst>
        </pc:grpChg>
        <pc:grpChg chg="mod">
          <ac:chgData name="Quan Nguyenduc" userId="f2b4cf6a-eefe-4099-bb56-474ad1ebee94" providerId="ADAL" clId="{1F6283AF-578A-4E7B-B2E8-BE444FE18A07}" dt="2024-09-17T07:10:51.384" v="3609" actId="1076"/>
          <ac:grpSpMkLst>
            <pc:docMk/>
            <pc:sldMk cId="649279959" sldId="2147474378"/>
            <ac:grpSpMk id="5" creationId="{DE320A08-AE0F-63CC-B59E-8A328783B31B}"/>
          </ac:grpSpMkLst>
        </pc:grpChg>
        <pc:grpChg chg="mod">
          <ac:chgData name="Quan Nguyenduc" userId="f2b4cf6a-eefe-4099-bb56-474ad1ebee94" providerId="ADAL" clId="{1F6283AF-578A-4E7B-B2E8-BE444FE18A07}" dt="2024-09-17T07:10:51.384" v="3609" actId="1076"/>
          <ac:grpSpMkLst>
            <pc:docMk/>
            <pc:sldMk cId="649279959" sldId="2147474378"/>
            <ac:grpSpMk id="6" creationId="{02D12CB5-019A-885F-8D5B-3B60C4EF62A3}"/>
          </ac:grpSpMkLst>
        </pc:grpChg>
        <pc:grpChg chg="mod">
          <ac:chgData name="Quan Nguyenduc" userId="f2b4cf6a-eefe-4099-bb56-474ad1ebee94" providerId="ADAL" clId="{1F6283AF-578A-4E7B-B2E8-BE444FE18A07}" dt="2024-09-17T07:10:51.384" v="3609" actId="1076"/>
          <ac:grpSpMkLst>
            <pc:docMk/>
            <pc:sldMk cId="649279959" sldId="2147474378"/>
            <ac:grpSpMk id="7" creationId="{E3C5C340-E636-88BF-8734-F6A7B5B5C092}"/>
          </ac:grpSpMkLst>
        </pc:grpChg>
        <pc:grpChg chg="mod">
          <ac:chgData name="Quan Nguyenduc" userId="f2b4cf6a-eefe-4099-bb56-474ad1ebee94" providerId="ADAL" clId="{1F6283AF-578A-4E7B-B2E8-BE444FE18A07}" dt="2024-09-17T07:10:51.384" v="3609" actId="1076"/>
          <ac:grpSpMkLst>
            <pc:docMk/>
            <pc:sldMk cId="649279959" sldId="2147474378"/>
            <ac:grpSpMk id="8" creationId="{95671AF3-3071-DC60-D063-342D95C7E577}"/>
          </ac:grpSpMkLst>
        </pc:grpChg>
        <pc:grpChg chg="mod">
          <ac:chgData name="Quan Nguyenduc" userId="f2b4cf6a-eefe-4099-bb56-474ad1ebee94" providerId="ADAL" clId="{1F6283AF-578A-4E7B-B2E8-BE444FE18A07}" dt="2024-09-17T07:10:51.384" v="3609" actId="1076"/>
          <ac:grpSpMkLst>
            <pc:docMk/>
            <pc:sldMk cId="649279959" sldId="2147474378"/>
            <ac:grpSpMk id="9" creationId="{302BC27F-CFC0-8CE6-CAD6-0E54CBF5C123}"/>
          </ac:grpSpMkLst>
        </pc:grpChg>
        <pc:picChg chg="add mod">
          <ac:chgData name="Quan Nguyenduc" userId="f2b4cf6a-eefe-4099-bb56-474ad1ebee94" providerId="ADAL" clId="{1F6283AF-578A-4E7B-B2E8-BE444FE18A07}" dt="2024-09-17T07:10:54.158" v="3611" actId="404"/>
          <ac:picMkLst>
            <pc:docMk/>
            <pc:sldMk cId="649279959" sldId="2147474378"/>
            <ac:picMk id="35" creationId="{2138E834-8B4B-6B6C-BDBF-40B45D3E8283}"/>
          </ac:picMkLst>
        </pc:picChg>
      </pc:sldChg>
      <pc:sldChg chg="addSp delSp modSp add mod">
        <pc:chgData name="Quan Nguyenduc" userId="f2b4cf6a-eefe-4099-bb56-474ad1ebee94" providerId="ADAL" clId="{1F6283AF-578A-4E7B-B2E8-BE444FE18A07}" dt="2024-09-17T07:14:39.056" v="3681" actId="692"/>
        <pc:sldMkLst>
          <pc:docMk/>
          <pc:sldMk cId="3048231206" sldId="2147474379"/>
        </pc:sldMkLst>
        <pc:spChg chg="add mod">
          <ac:chgData name="Quan Nguyenduc" userId="f2b4cf6a-eefe-4099-bb56-474ad1ebee94" providerId="ADAL" clId="{1F6283AF-578A-4E7B-B2E8-BE444FE18A07}" dt="2024-09-17T07:10:18.848" v="3587" actId="1076"/>
          <ac:spMkLst>
            <pc:docMk/>
            <pc:sldMk cId="3048231206" sldId="2147474379"/>
            <ac:spMk id="3" creationId="{1441E323-F9BE-0436-D9A4-B8D1D99E810F}"/>
          </ac:spMkLst>
        </pc:spChg>
        <pc:spChg chg="mod">
          <ac:chgData name="Quan Nguyenduc" userId="f2b4cf6a-eefe-4099-bb56-474ad1ebee94" providerId="ADAL" clId="{1F6283AF-578A-4E7B-B2E8-BE444FE18A07}" dt="2024-09-17T07:09:49.798" v="3579" actId="20577"/>
          <ac:spMkLst>
            <pc:docMk/>
            <pc:sldMk cId="3048231206" sldId="2147474379"/>
            <ac:spMk id="4" creationId="{B6D48ADE-71FF-F4BB-F203-AF54E9397D16}"/>
          </ac:spMkLst>
        </pc:spChg>
        <pc:spChg chg="mod">
          <ac:chgData name="Quan Nguyenduc" userId="f2b4cf6a-eefe-4099-bb56-474ad1ebee94" providerId="ADAL" clId="{1F6283AF-578A-4E7B-B2E8-BE444FE18A07}" dt="2024-09-17T07:10:02.249" v="3581"/>
          <ac:spMkLst>
            <pc:docMk/>
            <pc:sldMk cId="3048231206" sldId="2147474379"/>
            <ac:spMk id="6" creationId="{C05EEA04-13D3-FE06-9B45-B5DF8BF99EE3}"/>
          </ac:spMkLst>
        </pc:spChg>
        <pc:spChg chg="mod">
          <ac:chgData name="Quan Nguyenduc" userId="f2b4cf6a-eefe-4099-bb56-474ad1ebee94" providerId="ADAL" clId="{1F6283AF-578A-4E7B-B2E8-BE444FE18A07}" dt="2024-09-17T07:10:02.249" v="3581"/>
          <ac:spMkLst>
            <pc:docMk/>
            <pc:sldMk cId="3048231206" sldId="2147474379"/>
            <ac:spMk id="7" creationId="{2D161818-8D68-5F69-F7A1-493B62C065D3}"/>
          </ac:spMkLst>
        </pc:spChg>
        <pc:spChg chg="mod">
          <ac:chgData name="Quan Nguyenduc" userId="f2b4cf6a-eefe-4099-bb56-474ad1ebee94" providerId="ADAL" clId="{1F6283AF-578A-4E7B-B2E8-BE444FE18A07}" dt="2024-09-17T07:10:02.249" v="3581"/>
          <ac:spMkLst>
            <pc:docMk/>
            <pc:sldMk cId="3048231206" sldId="2147474379"/>
            <ac:spMk id="8" creationId="{AC7301C3-D825-3BF9-CB69-13C3BE9CA98C}"/>
          </ac:spMkLst>
        </pc:spChg>
        <pc:spChg chg="mod">
          <ac:chgData name="Quan Nguyenduc" userId="f2b4cf6a-eefe-4099-bb56-474ad1ebee94" providerId="ADAL" clId="{1F6283AF-578A-4E7B-B2E8-BE444FE18A07}" dt="2024-09-17T07:10:02.249" v="3581"/>
          <ac:spMkLst>
            <pc:docMk/>
            <pc:sldMk cId="3048231206" sldId="2147474379"/>
            <ac:spMk id="9" creationId="{6B672B01-6F1F-B158-F5E0-76E04F42C12F}"/>
          </ac:spMkLst>
        </pc:spChg>
        <pc:spChg chg="mod">
          <ac:chgData name="Quan Nguyenduc" userId="f2b4cf6a-eefe-4099-bb56-474ad1ebee94" providerId="ADAL" clId="{1F6283AF-578A-4E7B-B2E8-BE444FE18A07}" dt="2024-09-17T07:10:02.249" v="3581"/>
          <ac:spMkLst>
            <pc:docMk/>
            <pc:sldMk cId="3048231206" sldId="2147474379"/>
            <ac:spMk id="13" creationId="{50BB1252-BF3D-5592-B217-AC13B78B2D2C}"/>
          </ac:spMkLst>
        </pc:spChg>
        <pc:spChg chg="mod">
          <ac:chgData name="Quan Nguyenduc" userId="f2b4cf6a-eefe-4099-bb56-474ad1ebee94" providerId="ADAL" clId="{1F6283AF-578A-4E7B-B2E8-BE444FE18A07}" dt="2024-09-17T07:10:02.249" v="3581"/>
          <ac:spMkLst>
            <pc:docMk/>
            <pc:sldMk cId="3048231206" sldId="2147474379"/>
            <ac:spMk id="14" creationId="{6D67D7D9-65D4-7574-BD0C-FC1F534D10D9}"/>
          </ac:spMkLst>
        </pc:spChg>
        <pc:spChg chg="mod">
          <ac:chgData name="Quan Nguyenduc" userId="f2b4cf6a-eefe-4099-bb56-474ad1ebee94" providerId="ADAL" clId="{1F6283AF-578A-4E7B-B2E8-BE444FE18A07}" dt="2024-09-17T07:10:02.249" v="3581"/>
          <ac:spMkLst>
            <pc:docMk/>
            <pc:sldMk cId="3048231206" sldId="2147474379"/>
            <ac:spMk id="15" creationId="{8D24EAED-F6B9-79A8-7A33-11C0E2EB7118}"/>
          </ac:spMkLst>
        </pc:spChg>
        <pc:spChg chg="mod">
          <ac:chgData name="Quan Nguyenduc" userId="f2b4cf6a-eefe-4099-bb56-474ad1ebee94" providerId="ADAL" clId="{1F6283AF-578A-4E7B-B2E8-BE444FE18A07}" dt="2024-09-17T07:10:02.249" v="3581"/>
          <ac:spMkLst>
            <pc:docMk/>
            <pc:sldMk cId="3048231206" sldId="2147474379"/>
            <ac:spMk id="17" creationId="{F2099418-7F15-6A65-C43E-7BDC34DF71C6}"/>
          </ac:spMkLst>
        </pc:spChg>
        <pc:spChg chg="mod">
          <ac:chgData name="Quan Nguyenduc" userId="f2b4cf6a-eefe-4099-bb56-474ad1ebee94" providerId="ADAL" clId="{1F6283AF-578A-4E7B-B2E8-BE444FE18A07}" dt="2024-09-17T07:10:02.249" v="3581"/>
          <ac:spMkLst>
            <pc:docMk/>
            <pc:sldMk cId="3048231206" sldId="2147474379"/>
            <ac:spMk id="18" creationId="{4720A338-675B-177D-6EBE-21102409A710}"/>
          </ac:spMkLst>
        </pc:spChg>
        <pc:spChg chg="mod">
          <ac:chgData name="Quan Nguyenduc" userId="f2b4cf6a-eefe-4099-bb56-474ad1ebee94" providerId="ADAL" clId="{1F6283AF-578A-4E7B-B2E8-BE444FE18A07}" dt="2024-09-17T07:10:02.249" v="3581"/>
          <ac:spMkLst>
            <pc:docMk/>
            <pc:sldMk cId="3048231206" sldId="2147474379"/>
            <ac:spMk id="19" creationId="{ABE2B861-F73F-D538-7E4C-B1F6DC07985F}"/>
          </ac:spMkLst>
        </pc:spChg>
        <pc:spChg chg="mod">
          <ac:chgData name="Quan Nguyenduc" userId="f2b4cf6a-eefe-4099-bb56-474ad1ebee94" providerId="ADAL" clId="{1F6283AF-578A-4E7B-B2E8-BE444FE18A07}" dt="2024-09-17T07:10:02.249" v="3581"/>
          <ac:spMkLst>
            <pc:docMk/>
            <pc:sldMk cId="3048231206" sldId="2147474379"/>
            <ac:spMk id="20" creationId="{7AE45A3F-3034-C50E-A3B1-D24C4532E61F}"/>
          </ac:spMkLst>
        </pc:spChg>
        <pc:spChg chg="mod">
          <ac:chgData name="Quan Nguyenduc" userId="f2b4cf6a-eefe-4099-bb56-474ad1ebee94" providerId="ADAL" clId="{1F6283AF-578A-4E7B-B2E8-BE444FE18A07}" dt="2024-09-17T07:10:02.249" v="3581"/>
          <ac:spMkLst>
            <pc:docMk/>
            <pc:sldMk cId="3048231206" sldId="2147474379"/>
            <ac:spMk id="21" creationId="{85727BA3-E645-D8A7-707E-8DD6FB5CF631}"/>
          </ac:spMkLst>
        </pc:spChg>
        <pc:spChg chg="mod">
          <ac:chgData name="Quan Nguyenduc" userId="f2b4cf6a-eefe-4099-bb56-474ad1ebee94" providerId="ADAL" clId="{1F6283AF-578A-4E7B-B2E8-BE444FE18A07}" dt="2024-09-17T07:10:02.249" v="3581"/>
          <ac:spMkLst>
            <pc:docMk/>
            <pc:sldMk cId="3048231206" sldId="2147474379"/>
            <ac:spMk id="27" creationId="{947A9471-6294-8EC5-1710-582D670B4C05}"/>
          </ac:spMkLst>
        </pc:spChg>
        <pc:spChg chg="mod">
          <ac:chgData name="Quan Nguyenduc" userId="f2b4cf6a-eefe-4099-bb56-474ad1ebee94" providerId="ADAL" clId="{1F6283AF-578A-4E7B-B2E8-BE444FE18A07}" dt="2024-09-17T07:10:02.249" v="3581"/>
          <ac:spMkLst>
            <pc:docMk/>
            <pc:sldMk cId="3048231206" sldId="2147474379"/>
            <ac:spMk id="28" creationId="{E12EA373-33AF-E3FF-366D-C017D9F040DF}"/>
          </ac:spMkLst>
        </pc:spChg>
        <pc:spChg chg="mod">
          <ac:chgData name="Quan Nguyenduc" userId="f2b4cf6a-eefe-4099-bb56-474ad1ebee94" providerId="ADAL" clId="{1F6283AF-578A-4E7B-B2E8-BE444FE18A07}" dt="2024-09-17T07:10:02.249" v="3581"/>
          <ac:spMkLst>
            <pc:docMk/>
            <pc:sldMk cId="3048231206" sldId="2147474379"/>
            <ac:spMk id="29" creationId="{8B52A112-2B9D-8C95-36DE-2CA24DDE060C}"/>
          </ac:spMkLst>
        </pc:spChg>
        <pc:spChg chg="mod">
          <ac:chgData name="Quan Nguyenduc" userId="f2b4cf6a-eefe-4099-bb56-474ad1ebee94" providerId="ADAL" clId="{1F6283AF-578A-4E7B-B2E8-BE444FE18A07}" dt="2024-09-17T07:10:02.249" v="3581"/>
          <ac:spMkLst>
            <pc:docMk/>
            <pc:sldMk cId="3048231206" sldId="2147474379"/>
            <ac:spMk id="36" creationId="{1DAE1D73-D235-E4A1-9CBF-D9581FC13CB5}"/>
          </ac:spMkLst>
        </pc:spChg>
        <pc:spChg chg="mod">
          <ac:chgData name="Quan Nguyenduc" userId="f2b4cf6a-eefe-4099-bb56-474ad1ebee94" providerId="ADAL" clId="{1F6283AF-578A-4E7B-B2E8-BE444FE18A07}" dt="2024-09-17T07:10:02.249" v="3581"/>
          <ac:spMkLst>
            <pc:docMk/>
            <pc:sldMk cId="3048231206" sldId="2147474379"/>
            <ac:spMk id="37" creationId="{6B5D4F1E-2EF4-FE09-7247-0F26E99EFAA4}"/>
          </ac:spMkLst>
        </pc:spChg>
        <pc:spChg chg="mod">
          <ac:chgData name="Quan Nguyenduc" userId="f2b4cf6a-eefe-4099-bb56-474ad1ebee94" providerId="ADAL" clId="{1F6283AF-578A-4E7B-B2E8-BE444FE18A07}" dt="2024-09-17T07:10:02.249" v="3581"/>
          <ac:spMkLst>
            <pc:docMk/>
            <pc:sldMk cId="3048231206" sldId="2147474379"/>
            <ac:spMk id="38" creationId="{AC614ED4-858D-AFA1-81AB-A65D58D18BBD}"/>
          </ac:spMkLst>
        </pc:spChg>
        <pc:spChg chg="mod">
          <ac:chgData name="Quan Nguyenduc" userId="f2b4cf6a-eefe-4099-bb56-474ad1ebee94" providerId="ADAL" clId="{1F6283AF-578A-4E7B-B2E8-BE444FE18A07}" dt="2024-09-17T07:10:02.249" v="3581"/>
          <ac:spMkLst>
            <pc:docMk/>
            <pc:sldMk cId="3048231206" sldId="2147474379"/>
            <ac:spMk id="43" creationId="{DB028C8D-BAD4-C5E6-075C-E6572D70E654}"/>
          </ac:spMkLst>
        </pc:spChg>
        <pc:spChg chg="mod">
          <ac:chgData name="Quan Nguyenduc" userId="f2b4cf6a-eefe-4099-bb56-474ad1ebee94" providerId="ADAL" clId="{1F6283AF-578A-4E7B-B2E8-BE444FE18A07}" dt="2024-09-17T07:10:02.249" v="3581"/>
          <ac:spMkLst>
            <pc:docMk/>
            <pc:sldMk cId="3048231206" sldId="2147474379"/>
            <ac:spMk id="49" creationId="{1AC6E290-B80F-00C5-57A5-33BCE4EB4FB1}"/>
          </ac:spMkLst>
        </pc:spChg>
        <pc:spChg chg="mod">
          <ac:chgData name="Quan Nguyenduc" userId="f2b4cf6a-eefe-4099-bb56-474ad1ebee94" providerId="ADAL" clId="{1F6283AF-578A-4E7B-B2E8-BE444FE18A07}" dt="2024-09-17T07:10:02.249" v="3581"/>
          <ac:spMkLst>
            <pc:docMk/>
            <pc:sldMk cId="3048231206" sldId="2147474379"/>
            <ac:spMk id="50" creationId="{9F85642F-B235-C8D1-CC8F-081368F62BA3}"/>
          </ac:spMkLst>
        </pc:spChg>
        <pc:spChg chg="mod">
          <ac:chgData name="Quan Nguyenduc" userId="f2b4cf6a-eefe-4099-bb56-474ad1ebee94" providerId="ADAL" clId="{1F6283AF-578A-4E7B-B2E8-BE444FE18A07}" dt="2024-09-17T07:10:02.249" v="3581"/>
          <ac:spMkLst>
            <pc:docMk/>
            <pc:sldMk cId="3048231206" sldId="2147474379"/>
            <ac:spMk id="51" creationId="{59900E3F-9CC2-E029-1E2B-6D115208CA3B}"/>
          </ac:spMkLst>
        </pc:spChg>
        <pc:spChg chg="add mod">
          <ac:chgData name="Quan Nguyenduc" userId="f2b4cf6a-eefe-4099-bb56-474ad1ebee94" providerId="ADAL" clId="{1F6283AF-578A-4E7B-B2E8-BE444FE18A07}" dt="2024-09-17T07:14:39.056" v="3681" actId="692"/>
          <ac:spMkLst>
            <pc:docMk/>
            <pc:sldMk cId="3048231206" sldId="2147474379"/>
            <ac:spMk id="55" creationId="{8A18BBD7-64BF-68CC-6157-11771B48B012}"/>
          </ac:spMkLst>
        </pc:spChg>
        <pc:grpChg chg="add mod">
          <ac:chgData name="Quan Nguyenduc" userId="f2b4cf6a-eefe-4099-bb56-474ad1ebee94" providerId="ADAL" clId="{1F6283AF-578A-4E7B-B2E8-BE444FE18A07}" dt="2024-09-17T07:10:18.848" v="3587" actId="1076"/>
          <ac:grpSpMkLst>
            <pc:docMk/>
            <pc:sldMk cId="3048231206" sldId="2147474379"/>
            <ac:grpSpMk id="5" creationId="{716BCF1D-7399-F9A3-271F-DE4F6A0B973D}"/>
          </ac:grpSpMkLst>
        </pc:grpChg>
        <pc:picChg chg="add">
          <ac:chgData name="Quan Nguyenduc" userId="f2b4cf6a-eefe-4099-bb56-474ad1ebee94" providerId="ADAL" clId="{1F6283AF-578A-4E7B-B2E8-BE444FE18A07}" dt="2024-09-17T07:09:59.274" v="3580"/>
          <ac:picMkLst>
            <pc:docMk/>
            <pc:sldMk cId="3048231206" sldId="2147474379"/>
            <ac:picMk id="2" creationId="{81240753-916D-D5DB-9FC7-CD0A137EC99B}"/>
          </ac:picMkLst>
        </pc:picChg>
        <pc:picChg chg="add del mod">
          <ac:chgData name="Quan Nguyenduc" userId="f2b4cf6a-eefe-4099-bb56-474ad1ebee94" providerId="ADAL" clId="{1F6283AF-578A-4E7B-B2E8-BE444FE18A07}" dt="2024-09-17T07:10:14.041" v="3586" actId="478"/>
          <ac:picMkLst>
            <pc:docMk/>
            <pc:sldMk cId="3048231206" sldId="2147474379"/>
            <ac:picMk id="52" creationId="{BCE744B6-5429-4CBF-D540-12971C4A34E9}"/>
          </ac:picMkLst>
        </pc:picChg>
        <pc:picChg chg="add mod">
          <ac:chgData name="Quan Nguyenduc" userId="f2b4cf6a-eefe-4099-bb56-474ad1ebee94" providerId="ADAL" clId="{1F6283AF-578A-4E7B-B2E8-BE444FE18A07}" dt="2024-09-17T07:14:11.877" v="3668" actId="14100"/>
          <ac:picMkLst>
            <pc:docMk/>
            <pc:sldMk cId="3048231206" sldId="2147474379"/>
            <ac:picMk id="54" creationId="{D0381BB3-12D2-D173-046E-3616CCA2AB82}"/>
          </ac:picMkLst>
        </pc:picChg>
        <pc:cxnChg chg="mod">
          <ac:chgData name="Quan Nguyenduc" userId="f2b4cf6a-eefe-4099-bb56-474ad1ebee94" providerId="ADAL" clId="{1F6283AF-578A-4E7B-B2E8-BE444FE18A07}" dt="2024-09-17T07:10:02.249" v="3581"/>
          <ac:cxnSpMkLst>
            <pc:docMk/>
            <pc:sldMk cId="3048231206" sldId="2147474379"/>
            <ac:cxnSpMk id="10" creationId="{1DF18082-7D1B-A458-3F8F-5EA1A9E35CB5}"/>
          </ac:cxnSpMkLst>
        </pc:cxnChg>
        <pc:cxnChg chg="mod">
          <ac:chgData name="Quan Nguyenduc" userId="f2b4cf6a-eefe-4099-bb56-474ad1ebee94" providerId="ADAL" clId="{1F6283AF-578A-4E7B-B2E8-BE444FE18A07}" dt="2024-09-17T07:10:02.249" v="3581"/>
          <ac:cxnSpMkLst>
            <pc:docMk/>
            <pc:sldMk cId="3048231206" sldId="2147474379"/>
            <ac:cxnSpMk id="11" creationId="{2CF8AFD2-982D-C82F-41DB-01D43AFA99F9}"/>
          </ac:cxnSpMkLst>
        </pc:cxnChg>
        <pc:cxnChg chg="mod">
          <ac:chgData name="Quan Nguyenduc" userId="f2b4cf6a-eefe-4099-bb56-474ad1ebee94" providerId="ADAL" clId="{1F6283AF-578A-4E7B-B2E8-BE444FE18A07}" dt="2024-09-17T07:10:02.249" v="3581"/>
          <ac:cxnSpMkLst>
            <pc:docMk/>
            <pc:sldMk cId="3048231206" sldId="2147474379"/>
            <ac:cxnSpMk id="12" creationId="{5384DB4C-5BD8-5B50-1C57-241AA9305727}"/>
          </ac:cxnSpMkLst>
        </pc:cxnChg>
        <pc:cxnChg chg="mod">
          <ac:chgData name="Quan Nguyenduc" userId="f2b4cf6a-eefe-4099-bb56-474ad1ebee94" providerId="ADAL" clId="{1F6283AF-578A-4E7B-B2E8-BE444FE18A07}" dt="2024-09-17T07:10:02.249" v="3581"/>
          <ac:cxnSpMkLst>
            <pc:docMk/>
            <pc:sldMk cId="3048231206" sldId="2147474379"/>
            <ac:cxnSpMk id="16" creationId="{F4967E58-C321-46C6-AAD0-BC2A79973BF4}"/>
          </ac:cxnSpMkLst>
        </pc:cxnChg>
        <pc:cxnChg chg="mod">
          <ac:chgData name="Quan Nguyenduc" userId="f2b4cf6a-eefe-4099-bb56-474ad1ebee94" providerId="ADAL" clId="{1F6283AF-578A-4E7B-B2E8-BE444FE18A07}" dt="2024-09-17T07:10:02.249" v="3581"/>
          <ac:cxnSpMkLst>
            <pc:docMk/>
            <pc:sldMk cId="3048231206" sldId="2147474379"/>
            <ac:cxnSpMk id="22" creationId="{938D9013-7968-5AF5-29B5-2E30D5CC742C}"/>
          </ac:cxnSpMkLst>
        </pc:cxnChg>
        <pc:cxnChg chg="mod">
          <ac:chgData name="Quan Nguyenduc" userId="f2b4cf6a-eefe-4099-bb56-474ad1ebee94" providerId="ADAL" clId="{1F6283AF-578A-4E7B-B2E8-BE444FE18A07}" dt="2024-09-17T07:10:02.249" v="3581"/>
          <ac:cxnSpMkLst>
            <pc:docMk/>
            <pc:sldMk cId="3048231206" sldId="2147474379"/>
            <ac:cxnSpMk id="23" creationId="{4EDBE0E4-6884-5C6A-644F-B64E5E043A6A}"/>
          </ac:cxnSpMkLst>
        </pc:cxnChg>
        <pc:cxnChg chg="mod">
          <ac:chgData name="Quan Nguyenduc" userId="f2b4cf6a-eefe-4099-bb56-474ad1ebee94" providerId="ADAL" clId="{1F6283AF-578A-4E7B-B2E8-BE444FE18A07}" dt="2024-09-17T07:10:02.249" v="3581"/>
          <ac:cxnSpMkLst>
            <pc:docMk/>
            <pc:sldMk cId="3048231206" sldId="2147474379"/>
            <ac:cxnSpMk id="24" creationId="{65F991F6-F964-7408-1E9B-6D3C457D6442}"/>
          </ac:cxnSpMkLst>
        </pc:cxnChg>
        <pc:cxnChg chg="mod">
          <ac:chgData name="Quan Nguyenduc" userId="f2b4cf6a-eefe-4099-bb56-474ad1ebee94" providerId="ADAL" clId="{1F6283AF-578A-4E7B-B2E8-BE444FE18A07}" dt="2024-09-17T07:10:02.249" v="3581"/>
          <ac:cxnSpMkLst>
            <pc:docMk/>
            <pc:sldMk cId="3048231206" sldId="2147474379"/>
            <ac:cxnSpMk id="30" creationId="{5A0028F4-4F32-5A1C-0DA7-E50063589901}"/>
          </ac:cxnSpMkLst>
        </pc:cxnChg>
        <pc:cxnChg chg="mod">
          <ac:chgData name="Quan Nguyenduc" userId="f2b4cf6a-eefe-4099-bb56-474ad1ebee94" providerId="ADAL" clId="{1F6283AF-578A-4E7B-B2E8-BE444FE18A07}" dt="2024-09-17T07:10:02.249" v="3581"/>
          <ac:cxnSpMkLst>
            <pc:docMk/>
            <pc:sldMk cId="3048231206" sldId="2147474379"/>
            <ac:cxnSpMk id="31" creationId="{F2B83375-62D2-D305-2D46-D49DA7BF4EA1}"/>
          </ac:cxnSpMkLst>
        </pc:cxnChg>
        <pc:cxnChg chg="mod">
          <ac:chgData name="Quan Nguyenduc" userId="f2b4cf6a-eefe-4099-bb56-474ad1ebee94" providerId="ADAL" clId="{1F6283AF-578A-4E7B-B2E8-BE444FE18A07}" dt="2024-09-17T07:10:02.249" v="3581"/>
          <ac:cxnSpMkLst>
            <pc:docMk/>
            <pc:sldMk cId="3048231206" sldId="2147474379"/>
            <ac:cxnSpMk id="32" creationId="{08B3506A-A39C-B34C-CF27-AE89BE4BAFD4}"/>
          </ac:cxnSpMkLst>
        </pc:cxnChg>
        <pc:cxnChg chg="mod">
          <ac:chgData name="Quan Nguyenduc" userId="f2b4cf6a-eefe-4099-bb56-474ad1ebee94" providerId="ADAL" clId="{1F6283AF-578A-4E7B-B2E8-BE444FE18A07}" dt="2024-09-17T07:10:02.249" v="3581"/>
          <ac:cxnSpMkLst>
            <pc:docMk/>
            <pc:sldMk cId="3048231206" sldId="2147474379"/>
            <ac:cxnSpMk id="33" creationId="{75080E2A-59BB-511E-3EB3-1A5564B021EB}"/>
          </ac:cxnSpMkLst>
        </pc:cxnChg>
        <pc:cxnChg chg="mod">
          <ac:chgData name="Quan Nguyenduc" userId="f2b4cf6a-eefe-4099-bb56-474ad1ebee94" providerId="ADAL" clId="{1F6283AF-578A-4E7B-B2E8-BE444FE18A07}" dt="2024-09-17T07:10:02.249" v="3581"/>
          <ac:cxnSpMkLst>
            <pc:docMk/>
            <pc:sldMk cId="3048231206" sldId="2147474379"/>
            <ac:cxnSpMk id="34" creationId="{73F10258-7898-54FE-0568-24AD2C5616A7}"/>
          </ac:cxnSpMkLst>
        </pc:cxnChg>
        <pc:cxnChg chg="mod">
          <ac:chgData name="Quan Nguyenduc" userId="f2b4cf6a-eefe-4099-bb56-474ad1ebee94" providerId="ADAL" clId="{1F6283AF-578A-4E7B-B2E8-BE444FE18A07}" dt="2024-09-17T07:10:02.249" v="3581"/>
          <ac:cxnSpMkLst>
            <pc:docMk/>
            <pc:sldMk cId="3048231206" sldId="2147474379"/>
            <ac:cxnSpMk id="35" creationId="{6B975620-9A4E-D618-F332-E70A6A57E94A}"/>
          </ac:cxnSpMkLst>
        </pc:cxnChg>
        <pc:cxnChg chg="mod">
          <ac:chgData name="Quan Nguyenduc" userId="f2b4cf6a-eefe-4099-bb56-474ad1ebee94" providerId="ADAL" clId="{1F6283AF-578A-4E7B-B2E8-BE444FE18A07}" dt="2024-09-17T07:10:02.249" v="3581"/>
          <ac:cxnSpMkLst>
            <pc:docMk/>
            <pc:sldMk cId="3048231206" sldId="2147474379"/>
            <ac:cxnSpMk id="39" creationId="{CE6A8DCD-5667-05D6-48C6-C5A5F8996B2D}"/>
          </ac:cxnSpMkLst>
        </pc:cxnChg>
        <pc:cxnChg chg="mod">
          <ac:chgData name="Quan Nguyenduc" userId="f2b4cf6a-eefe-4099-bb56-474ad1ebee94" providerId="ADAL" clId="{1F6283AF-578A-4E7B-B2E8-BE444FE18A07}" dt="2024-09-17T07:10:02.249" v="3581"/>
          <ac:cxnSpMkLst>
            <pc:docMk/>
            <pc:sldMk cId="3048231206" sldId="2147474379"/>
            <ac:cxnSpMk id="40" creationId="{0694F4DA-7C8B-6B94-4513-8BE687B87CB7}"/>
          </ac:cxnSpMkLst>
        </pc:cxnChg>
        <pc:cxnChg chg="mod">
          <ac:chgData name="Quan Nguyenduc" userId="f2b4cf6a-eefe-4099-bb56-474ad1ebee94" providerId="ADAL" clId="{1F6283AF-578A-4E7B-B2E8-BE444FE18A07}" dt="2024-09-17T07:10:02.249" v="3581"/>
          <ac:cxnSpMkLst>
            <pc:docMk/>
            <pc:sldMk cId="3048231206" sldId="2147474379"/>
            <ac:cxnSpMk id="41" creationId="{4F52E472-8B1F-CFAB-FB2F-AB3095273113}"/>
          </ac:cxnSpMkLst>
        </pc:cxnChg>
        <pc:cxnChg chg="mod">
          <ac:chgData name="Quan Nguyenduc" userId="f2b4cf6a-eefe-4099-bb56-474ad1ebee94" providerId="ADAL" clId="{1F6283AF-578A-4E7B-B2E8-BE444FE18A07}" dt="2024-09-17T07:10:02.249" v="3581"/>
          <ac:cxnSpMkLst>
            <pc:docMk/>
            <pc:sldMk cId="3048231206" sldId="2147474379"/>
            <ac:cxnSpMk id="42" creationId="{860C94BF-8E7B-58C8-A84F-86F51C34545E}"/>
          </ac:cxnSpMkLst>
        </pc:cxnChg>
        <pc:cxnChg chg="mod">
          <ac:chgData name="Quan Nguyenduc" userId="f2b4cf6a-eefe-4099-bb56-474ad1ebee94" providerId="ADAL" clId="{1F6283AF-578A-4E7B-B2E8-BE444FE18A07}" dt="2024-09-17T07:10:02.249" v="3581"/>
          <ac:cxnSpMkLst>
            <pc:docMk/>
            <pc:sldMk cId="3048231206" sldId="2147474379"/>
            <ac:cxnSpMk id="44" creationId="{EB361233-586C-8AF5-7EF8-A2754C96A407}"/>
          </ac:cxnSpMkLst>
        </pc:cxnChg>
        <pc:cxnChg chg="mod">
          <ac:chgData name="Quan Nguyenduc" userId="f2b4cf6a-eefe-4099-bb56-474ad1ebee94" providerId="ADAL" clId="{1F6283AF-578A-4E7B-B2E8-BE444FE18A07}" dt="2024-09-17T07:10:02.249" v="3581"/>
          <ac:cxnSpMkLst>
            <pc:docMk/>
            <pc:sldMk cId="3048231206" sldId="2147474379"/>
            <ac:cxnSpMk id="45" creationId="{F8B96F29-50C2-23CB-DC1E-1CF7E2DD70DE}"/>
          </ac:cxnSpMkLst>
        </pc:cxnChg>
        <pc:cxnChg chg="mod">
          <ac:chgData name="Quan Nguyenduc" userId="f2b4cf6a-eefe-4099-bb56-474ad1ebee94" providerId="ADAL" clId="{1F6283AF-578A-4E7B-B2E8-BE444FE18A07}" dt="2024-09-17T07:10:02.249" v="3581"/>
          <ac:cxnSpMkLst>
            <pc:docMk/>
            <pc:sldMk cId="3048231206" sldId="2147474379"/>
            <ac:cxnSpMk id="46" creationId="{91AB26EA-7157-2D60-98FF-BC91FBF52280}"/>
          </ac:cxnSpMkLst>
        </pc:cxnChg>
        <pc:cxnChg chg="mod">
          <ac:chgData name="Quan Nguyenduc" userId="f2b4cf6a-eefe-4099-bb56-474ad1ebee94" providerId="ADAL" clId="{1F6283AF-578A-4E7B-B2E8-BE444FE18A07}" dt="2024-09-17T07:10:02.249" v="3581"/>
          <ac:cxnSpMkLst>
            <pc:docMk/>
            <pc:sldMk cId="3048231206" sldId="2147474379"/>
            <ac:cxnSpMk id="47" creationId="{75972C95-C4DE-843E-0DEE-9AEDC9AFD734}"/>
          </ac:cxnSpMkLst>
        </pc:cxnChg>
        <pc:cxnChg chg="mod">
          <ac:chgData name="Quan Nguyenduc" userId="f2b4cf6a-eefe-4099-bb56-474ad1ebee94" providerId="ADAL" clId="{1F6283AF-578A-4E7B-B2E8-BE444FE18A07}" dt="2024-09-17T07:10:02.249" v="3581"/>
          <ac:cxnSpMkLst>
            <pc:docMk/>
            <pc:sldMk cId="3048231206" sldId="2147474379"/>
            <ac:cxnSpMk id="48" creationId="{E89D72BC-1428-189B-4683-B8FC48AC49B4}"/>
          </ac:cxnSpMkLst>
        </pc:cxnChg>
      </pc:sldChg>
      <pc:sldChg chg="addSp delSp modSp add mod">
        <pc:chgData name="Quan Nguyenduc" userId="f2b4cf6a-eefe-4099-bb56-474ad1ebee94" providerId="ADAL" clId="{1F6283AF-578A-4E7B-B2E8-BE444FE18A07}" dt="2024-09-17T07:23:06.964" v="3765" actId="20577"/>
        <pc:sldMkLst>
          <pc:docMk/>
          <pc:sldMk cId="4109692268" sldId="2147474380"/>
        </pc:sldMkLst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3" creationId="{0A09366F-0620-0BD3-D3C6-8D80EBDF3405}"/>
          </ac:spMkLst>
        </pc:spChg>
        <pc:spChg chg="del mod">
          <ac:chgData name="Quan Nguyenduc" userId="f2b4cf6a-eefe-4099-bb56-474ad1ebee94" providerId="ADAL" clId="{1F6283AF-578A-4E7B-B2E8-BE444FE18A07}" dt="2024-09-17T07:23:04.649" v="3762" actId="478"/>
          <ac:spMkLst>
            <pc:docMk/>
            <pc:sldMk cId="4109692268" sldId="2147474380"/>
            <ac:spMk id="4" creationId="{B6D48ADE-71FF-F4BB-F203-AF54E9397D16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5" creationId="{201A8827-E19A-6307-3CBC-790684F116E2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6" creationId="{C03E30AE-7AD9-7D2F-694A-9817322828E7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7" creationId="{80854CEA-10F6-359C-7EB8-38CCF2C75DA0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8" creationId="{C9D7FEE6-46BD-FBDF-955F-A46398EC3D92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9" creationId="{6BF934F1-CFAB-3BA6-C133-556318A354A4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10" creationId="{71B8A12F-9F73-351E-2EB1-24F7F9C09FEE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11" creationId="{86CAD9C0-BCB9-652A-FFEE-7EA3739CD1C2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12" creationId="{61A7821C-B08D-E953-629E-24EDE983F8E4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13" creationId="{511197F4-E25E-A2EF-9B88-AE6F8BB5F8BF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14" creationId="{CB791956-8341-51D0-60B0-D446B6070BEE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15" creationId="{AEC3A12C-E123-D2ED-8FE6-91165239D7B7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16" creationId="{475A16FC-642C-36F3-177C-10B02B5CEB9A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19" creationId="{58B67BCA-9002-8AD2-7777-3B53F20A066D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20" creationId="{D6761437-574B-66AA-9F08-879BA6EF8CA7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21" creationId="{9BEDEE1A-0321-8D6A-A7ED-E267C4CA61E2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22" creationId="{4F0955B8-C640-F8DA-E116-5EF026AB8515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23" creationId="{F2AFDB30-F82D-EC42-21A0-618CAA9F3DC5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24" creationId="{C5EA02C0-82F3-AEBD-30AC-1F7908DA6312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27" creationId="{E96265C5-9F29-5205-BBCD-584694DB8047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28" creationId="{9F37B9B9-9F62-A501-12A4-BE39BD2C515F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29" creationId="{C68110CA-E2A2-3077-6E6D-626FFB9C6709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37" creationId="{BB5A8FD8-44ED-D68C-BD1E-69861C68DFAE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39" creationId="{24E6B31B-DFA8-A829-C90C-05D10084129C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40" creationId="{BB16A91C-D1AF-67FF-495E-990125D80507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41" creationId="{B4914C83-193E-DA8B-4CEF-9AA40AE26AA6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42" creationId="{8FCE257C-56FF-4F76-2586-A4B57EF2D0C1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43" creationId="{B9695690-0200-95FC-B2BF-85EE310F7301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44" creationId="{87E09414-58B8-8273-F9F3-EDE25F84EC00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45" creationId="{1DE910FE-6F3F-D0A6-2395-93FE8D5E7C30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46" creationId="{4E34153C-D881-0E3E-2AA0-A9148BEADFAE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47" creationId="{2889F185-9FC4-8674-66C0-CCA20AA9B366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49" creationId="{D909BA33-3FE8-3BEA-C43B-6CA3C9969C8C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56" creationId="{1F8AA604-1396-448C-0F2F-088C9C18DDEE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58" creationId="{CA7D982E-5456-0573-BCC9-5DCA2D368F1C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61" creationId="{39D82F2F-A448-FF8D-B286-1A990DAC6907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62" creationId="{584BE425-9B40-05DE-8E08-9522257F0B1A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63" creationId="{E7C909E0-07A2-BBEE-AC37-EB8F00D1E6AC}"/>
          </ac:spMkLst>
        </pc:spChg>
        <pc:spChg chg="mod">
          <ac:chgData name="Quan Nguyenduc" userId="f2b4cf6a-eefe-4099-bb56-474ad1ebee94" providerId="ADAL" clId="{1F6283AF-578A-4E7B-B2E8-BE444FE18A07}" dt="2024-09-17T07:11:19.229" v="3612"/>
          <ac:spMkLst>
            <pc:docMk/>
            <pc:sldMk cId="4109692268" sldId="2147474380"/>
            <ac:spMk id="65" creationId="{87F0B719-E9BF-1DF0-C607-363A43261686}"/>
          </ac:spMkLst>
        </pc:spChg>
        <pc:spChg chg="add mod">
          <ac:chgData name="Quan Nguyenduc" userId="f2b4cf6a-eefe-4099-bb56-474ad1ebee94" providerId="ADAL" clId="{1F6283AF-578A-4E7B-B2E8-BE444FE18A07}" dt="2024-09-17T07:23:06.964" v="3765" actId="20577"/>
          <ac:spMkLst>
            <pc:docMk/>
            <pc:sldMk cId="4109692268" sldId="2147474380"/>
            <ac:spMk id="69" creationId="{2340F1D1-4662-9B09-4691-59AE66D2BDBF}"/>
          </ac:spMkLst>
        </pc:spChg>
        <pc:grpChg chg="add mod">
          <ac:chgData name="Quan Nguyenduc" userId="f2b4cf6a-eefe-4099-bb56-474ad1ebee94" providerId="ADAL" clId="{1F6283AF-578A-4E7B-B2E8-BE444FE18A07}" dt="2024-09-17T07:11:19.229" v="3612"/>
          <ac:grpSpMkLst>
            <pc:docMk/>
            <pc:sldMk cId="4109692268" sldId="2147474380"/>
            <ac:grpSpMk id="2" creationId="{9DC1BCD9-05E8-845D-9267-D070DAA0D12A}"/>
          </ac:grpSpMkLst>
        </pc:grpChg>
        <pc:picChg chg="mod">
          <ac:chgData name="Quan Nguyenduc" userId="f2b4cf6a-eefe-4099-bb56-474ad1ebee94" providerId="ADAL" clId="{1F6283AF-578A-4E7B-B2E8-BE444FE18A07}" dt="2024-09-17T07:11:19.229" v="3612"/>
          <ac:picMkLst>
            <pc:docMk/>
            <pc:sldMk cId="4109692268" sldId="2147474380"/>
            <ac:picMk id="52" creationId="{12240F8C-B52E-B5C5-E7B8-4B9A110C9540}"/>
          </ac:picMkLst>
        </pc:picChg>
        <pc:picChg chg="mod">
          <ac:chgData name="Quan Nguyenduc" userId="f2b4cf6a-eefe-4099-bb56-474ad1ebee94" providerId="ADAL" clId="{1F6283AF-578A-4E7B-B2E8-BE444FE18A07}" dt="2024-09-17T07:11:19.229" v="3612"/>
          <ac:picMkLst>
            <pc:docMk/>
            <pc:sldMk cId="4109692268" sldId="2147474380"/>
            <ac:picMk id="54" creationId="{E9D6908C-06FC-1A12-A069-90CB3D8CF6DE}"/>
          </ac:picMkLst>
        </pc:picChg>
        <pc:picChg chg="mod">
          <ac:chgData name="Quan Nguyenduc" userId="f2b4cf6a-eefe-4099-bb56-474ad1ebee94" providerId="ADAL" clId="{1F6283AF-578A-4E7B-B2E8-BE444FE18A07}" dt="2024-09-17T07:11:19.229" v="3612"/>
          <ac:picMkLst>
            <pc:docMk/>
            <pc:sldMk cId="4109692268" sldId="2147474380"/>
            <ac:picMk id="55" creationId="{2A236C1E-8EC6-36A3-63E4-C4EC4FEE5BA8}"/>
          </ac:picMkLst>
        </pc:picChg>
        <pc:cxnChg chg="mod">
          <ac:chgData name="Quan Nguyenduc" userId="f2b4cf6a-eefe-4099-bb56-474ad1ebee94" providerId="ADAL" clId="{1F6283AF-578A-4E7B-B2E8-BE444FE18A07}" dt="2024-09-17T07:11:19.229" v="3612"/>
          <ac:cxnSpMkLst>
            <pc:docMk/>
            <pc:sldMk cId="4109692268" sldId="2147474380"/>
            <ac:cxnSpMk id="17" creationId="{B823CAB5-00F5-900A-5D9B-14CC1E67135D}"/>
          </ac:cxnSpMkLst>
        </pc:cxnChg>
        <pc:cxnChg chg="mod">
          <ac:chgData name="Quan Nguyenduc" userId="f2b4cf6a-eefe-4099-bb56-474ad1ebee94" providerId="ADAL" clId="{1F6283AF-578A-4E7B-B2E8-BE444FE18A07}" dt="2024-09-17T07:11:19.229" v="3612"/>
          <ac:cxnSpMkLst>
            <pc:docMk/>
            <pc:sldMk cId="4109692268" sldId="2147474380"/>
            <ac:cxnSpMk id="18" creationId="{9C9946CB-5D5A-E476-5D2D-94C13CD9D126}"/>
          </ac:cxnSpMkLst>
        </pc:cxnChg>
        <pc:cxnChg chg="mod">
          <ac:chgData name="Quan Nguyenduc" userId="f2b4cf6a-eefe-4099-bb56-474ad1ebee94" providerId="ADAL" clId="{1F6283AF-578A-4E7B-B2E8-BE444FE18A07}" dt="2024-09-17T07:11:19.229" v="3612"/>
          <ac:cxnSpMkLst>
            <pc:docMk/>
            <pc:sldMk cId="4109692268" sldId="2147474380"/>
            <ac:cxnSpMk id="30" creationId="{72AD3C05-5487-836B-9FDA-8F107DE04EE2}"/>
          </ac:cxnSpMkLst>
        </pc:cxnChg>
        <pc:cxnChg chg="mod">
          <ac:chgData name="Quan Nguyenduc" userId="f2b4cf6a-eefe-4099-bb56-474ad1ebee94" providerId="ADAL" clId="{1F6283AF-578A-4E7B-B2E8-BE444FE18A07}" dt="2024-09-17T07:11:19.229" v="3612"/>
          <ac:cxnSpMkLst>
            <pc:docMk/>
            <pc:sldMk cId="4109692268" sldId="2147474380"/>
            <ac:cxnSpMk id="31" creationId="{473C0612-2C6C-5FD5-A855-D21FF2204716}"/>
          </ac:cxnSpMkLst>
        </pc:cxnChg>
        <pc:cxnChg chg="mod">
          <ac:chgData name="Quan Nguyenduc" userId="f2b4cf6a-eefe-4099-bb56-474ad1ebee94" providerId="ADAL" clId="{1F6283AF-578A-4E7B-B2E8-BE444FE18A07}" dt="2024-09-17T07:11:19.229" v="3612"/>
          <ac:cxnSpMkLst>
            <pc:docMk/>
            <pc:sldMk cId="4109692268" sldId="2147474380"/>
            <ac:cxnSpMk id="32" creationId="{F675C695-2648-3DA7-7CD5-0D6F1D070767}"/>
          </ac:cxnSpMkLst>
        </pc:cxnChg>
        <pc:cxnChg chg="mod">
          <ac:chgData name="Quan Nguyenduc" userId="f2b4cf6a-eefe-4099-bb56-474ad1ebee94" providerId="ADAL" clId="{1F6283AF-578A-4E7B-B2E8-BE444FE18A07}" dt="2024-09-17T07:11:19.229" v="3612"/>
          <ac:cxnSpMkLst>
            <pc:docMk/>
            <pc:sldMk cId="4109692268" sldId="2147474380"/>
            <ac:cxnSpMk id="33" creationId="{F392326A-7E9E-E079-4B25-36D101C3685E}"/>
          </ac:cxnSpMkLst>
        </pc:cxnChg>
        <pc:cxnChg chg="mod">
          <ac:chgData name="Quan Nguyenduc" userId="f2b4cf6a-eefe-4099-bb56-474ad1ebee94" providerId="ADAL" clId="{1F6283AF-578A-4E7B-B2E8-BE444FE18A07}" dt="2024-09-17T07:11:19.229" v="3612"/>
          <ac:cxnSpMkLst>
            <pc:docMk/>
            <pc:sldMk cId="4109692268" sldId="2147474380"/>
            <ac:cxnSpMk id="34" creationId="{CAE7840F-19EB-C828-80BC-2956DDCDC12B}"/>
          </ac:cxnSpMkLst>
        </pc:cxnChg>
        <pc:cxnChg chg="mod">
          <ac:chgData name="Quan Nguyenduc" userId="f2b4cf6a-eefe-4099-bb56-474ad1ebee94" providerId="ADAL" clId="{1F6283AF-578A-4E7B-B2E8-BE444FE18A07}" dt="2024-09-17T07:11:19.229" v="3612"/>
          <ac:cxnSpMkLst>
            <pc:docMk/>
            <pc:sldMk cId="4109692268" sldId="2147474380"/>
            <ac:cxnSpMk id="35" creationId="{19E7019D-EB42-4857-195D-ED308AF01307}"/>
          </ac:cxnSpMkLst>
        </pc:cxnChg>
        <pc:cxnChg chg="mod">
          <ac:chgData name="Quan Nguyenduc" userId="f2b4cf6a-eefe-4099-bb56-474ad1ebee94" providerId="ADAL" clId="{1F6283AF-578A-4E7B-B2E8-BE444FE18A07}" dt="2024-09-17T07:11:19.229" v="3612"/>
          <ac:cxnSpMkLst>
            <pc:docMk/>
            <pc:sldMk cId="4109692268" sldId="2147474380"/>
            <ac:cxnSpMk id="36" creationId="{EC1ECF28-E9F2-BAFC-5171-FCDB0326E9BF}"/>
          </ac:cxnSpMkLst>
        </pc:cxnChg>
        <pc:cxnChg chg="mod">
          <ac:chgData name="Quan Nguyenduc" userId="f2b4cf6a-eefe-4099-bb56-474ad1ebee94" providerId="ADAL" clId="{1F6283AF-578A-4E7B-B2E8-BE444FE18A07}" dt="2024-09-17T07:11:19.229" v="3612"/>
          <ac:cxnSpMkLst>
            <pc:docMk/>
            <pc:sldMk cId="4109692268" sldId="2147474380"/>
            <ac:cxnSpMk id="38" creationId="{A8C1DBA4-CF4B-E20F-C198-CD61190E2383}"/>
          </ac:cxnSpMkLst>
        </pc:cxnChg>
        <pc:cxnChg chg="mod">
          <ac:chgData name="Quan Nguyenduc" userId="f2b4cf6a-eefe-4099-bb56-474ad1ebee94" providerId="ADAL" clId="{1F6283AF-578A-4E7B-B2E8-BE444FE18A07}" dt="2024-09-17T07:11:19.229" v="3612"/>
          <ac:cxnSpMkLst>
            <pc:docMk/>
            <pc:sldMk cId="4109692268" sldId="2147474380"/>
            <ac:cxnSpMk id="48" creationId="{9BE82930-C349-222B-317F-E7961C304CE3}"/>
          </ac:cxnSpMkLst>
        </pc:cxnChg>
        <pc:cxnChg chg="mod">
          <ac:chgData name="Quan Nguyenduc" userId="f2b4cf6a-eefe-4099-bb56-474ad1ebee94" providerId="ADAL" clId="{1F6283AF-578A-4E7B-B2E8-BE444FE18A07}" dt="2024-09-17T07:11:19.229" v="3612"/>
          <ac:cxnSpMkLst>
            <pc:docMk/>
            <pc:sldMk cId="4109692268" sldId="2147474380"/>
            <ac:cxnSpMk id="50" creationId="{C20D898B-0C2D-1F4E-5E6C-DAB32B0E810D}"/>
          </ac:cxnSpMkLst>
        </pc:cxnChg>
        <pc:cxnChg chg="mod">
          <ac:chgData name="Quan Nguyenduc" userId="f2b4cf6a-eefe-4099-bb56-474ad1ebee94" providerId="ADAL" clId="{1F6283AF-578A-4E7B-B2E8-BE444FE18A07}" dt="2024-09-17T07:11:19.229" v="3612"/>
          <ac:cxnSpMkLst>
            <pc:docMk/>
            <pc:sldMk cId="4109692268" sldId="2147474380"/>
            <ac:cxnSpMk id="51" creationId="{20EC9F1E-5690-14AC-4143-F2EEE50866F6}"/>
          </ac:cxnSpMkLst>
        </pc:cxnChg>
        <pc:cxnChg chg="mod">
          <ac:chgData name="Quan Nguyenduc" userId="f2b4cf6a-eefe-4099-bb56-474ad1ebee94" providerId="ADAL" clId="{1F6283AF-578A-4E7B-B2E8-BE444FE18A07}" dt="2024-09-17T07:11:19.229" v="3612"/>
          <ac:cxnSpMkLst>
            <pc:docMk/>
            <pc:sldMk cId="4109692268" sldId="2147474380"/>
            <ac:cxnSpMk id="53" creationId="{2EB22D9B-6BD8-22AD-7E3F-3278F804FF5F}"/>
          </ac:cxnSpMkLst>
        </pc:cxnChg>
        <pc:cxnChg chg="mod">
          <ac:chgData name="Quan Nguyenduc" userId="f2b4cf6a-eefe-4099-bb56-474ad1ebee94" providerId="ADAL" clId="{1F6283AF-578A-4E7B-B2E8-BE444FE18A07}" dt="2024-09-17T07:11:19.229" v="3612"/>
          <ac:cxnSpMkLst>
            <pc:docMk/>
            <pc:sldMk cId="4109692268" sldId="2147474380"/>
            <ac:cxnSpMk id="57" creationId="{CB67273B-4077-78F9-0AC3-7916BD3558CF}"/>
          </ac:cxnSpMkLst>
        </pc:cxnChg>
        <pc:cxnChg chg="mod">
          <ac:chgData name="Quan Nguyenduc" userId="f2b4cf6a-eefe-4099-bb56-474ad1ebee94" providerId="ADAL" clId="{1F6283AF-578A-4E7B-B2E8-BE444FE18A07}" dt="2024-09-17T07:11:19.229" v="3612"/>
          <ac:cxnSpMkLst>
            <pc:docMk/>
            <pc:sldMk cId="4109692268" sldId="2147474380"/>
            <ac:cxnSpMk id="59" creationId="{79C5D19F-B4E9-5876-8BB1-FD30C2DC9424}"/>
          </ac:cxnSpMkLst>
        </pc:cxnChg>
        <pc:cxnChg chg="mod">
          <ac:chgData name="Quan Nguyenduc" userId="f2b4cf6a-eefe-4099-bb56-474ad1ebee94" providerId="ADAL" clId="{1F6283AF-578A-4E7B-B2E8-BE444FE18A07}" dt="2024-09-17T07:11:19.229" v="3612"/>
          <ac:cxnSpMkLst>
            <pc:docMk/>
            <pc:sldMk cId="4109692268" sldId="2147474380"/>
            <ac:cxnSpMk id="60" creationId="{032F6DB7-FE31-2699-A00D-C0EA4626FBD5}"/>
          </ac:cxnSpMkLst>
        </pc:cxnChg>
        <pc:cxnChg chg="mod">
          <ac:chgData name="Quan Nguyenduc" userId="f2b4cf6a-eefe-4099-bb56-474ad1ebee94" providerId="ADAL" clId="{1F6283AF-578A-4E7B-B2E8-BE444FE18A07}" dt="2024-09-17T07:11:19.229" v="3612"/>
          <ac:cxnSpMkLst>
            <pc:docMk/>
            <pc:sldMk cId="4109692268" sldId="2147474380"/>
            <ac:cxnSpMk id="64" creationId="{7315C00A-B5A6-7CEE-D12E-38423F7BEEB7}"/>
          </ac:cxnSpMkLst>
        </pc:cxnChg>
        <pc:cxnChg chg="mod">
          <ac:chgData name="Quan Nguyenduc" userId="f2b4cf6a-eefe-4099-bb56-474ad1ebee94" providerId="ADAL" clId="{1F6283AF-578A-4E7B-B2E8-BE444FE18A07}" dt="2024-09-17T07:11:19.229" v="3612"/>
          <ac:cxnSpMkLst>
            <pc:docMk/>
            <pc:sldMk cId="4109692268" sldId="2147474380"/>
            <ac:cxnSpMk id="66" creationId="{35CC9303-119B-97FD-655F-F41DF585A9F0}"/>
          </ac:cxnSpMkLst>
        </pc:cxnChg>
        <pc:cxnChg chg="mod">
          <ac:chgData name="Quan Nguyenduc" userId="f2b4cf6a-eefe-4099-bb56-474ad1ebee94" providerId="ADAL" clId="{1F6283AF-578A-4E7B-B2E8-BE444FE18A07}" dt="2024-09-17T07:11:19.229" v="3612"/>
          <ac:cxnSpMkLst>
            <pc:docMk/>
            <pc:sldMk cId="4109692268" sldId="2147474380"/>
            <ac:cxnSpMk id="67" creationId="{8E5E5A9B-4FC1-75B7-0568-F83C06FE0EE7}"/>
          </ac:cxnSpMkLst>
        </pc:cxnChg>
        <pc:cxnChg chg="mod">
          <ac:chgData name="Quan Nguyenduc" userId="f2b4cf6a-eefe-4099-bb56-474ad1ebee94" providerId="ADAL" clId="{1F6283AF-578A-4E7B-B2E8-BE444FE18A07}" dt="2024-09-17T07:11:19.229" v="3612"/>
          <ac:cxnSpMkLst>
            <pc:docMk/>
            <pc:sldMk cId="4109692268" sldId="2147474380"/>
            <ac:cxnSpMk id="68" creationId="{4D16D7C3-BC6A-BBF0-EF9E-BD44909E1DE3}"/>
          </ac:cxnSpMkLst>
        </pc:cxnChg>
      </pc:sldChg>
      <pc:sldChg chg="addSp modSp add mod">
        <pc:chgData name="Quan Nguyenduc" userId="f2b4cf6a-eefe-4099-bb56-474ad1ebee94" providerId="ADAL" clId="{1F6283AF-578A-4E7B-B2E8-BE444FE18A07}" dt="2024-09-17T07:12:29.840" v="3662" actId="20577"/>
        <pc:sldMkLst>
          <pc:docMk/>
          <pc:sldMk cId="301300538" sldId="2147474381"/>
        </pc:sldMkLst>
        <pc:spChg chg="add mod">
          <ac:chgData name="Quan Nguyenduc" userId="f2b4cf6a-eefe-4099-bb56-474ad1ebee94" providerId="ADAL" clId="{1F6283AF-578A-4E7B-B2E8-BE444FE18A07}" dt="2024-09-17T07:11:47.322" v="3642"/>
          <ac:spMkLst>
            <pc:docMk/>
            <pc:sldMk cId="301300538" sldId="2147474381"/>
            <ac:spMk id="2" creationId="{6E816CED-B5D4-611B-F7C3-40CD26E5B653}"/>
          </ac:spMkLst>
        </pc:spChg>
        <pc:spChg chg="mod">
          <ac:chgData name="Quan Nguyenduc" userId="f2b4cf6a-eefe-4099-bb56-474ad1ebee94" providerId="ADAL" clId="{1F6283AF-578A-4E7B-B2E8-BE444FE18A07}" dt="2024-09-17T07:12:29.840" v="3662" actId="20577"/>
          <ac:spMkLst>
            <pc:docMk/>
            <pc:sldMk cId="301300538" sldId="2147474381"/>
            <ac:spMk id="4" creationId="{B6D48ADE-71FF-F4BB-F203-AF54E9397D16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10" creationId="{1D34FCFF-0227-7ED4-8698-AFB3E61D88D3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11" creationId="{AAEEA582-1CD0-ABDF-8289-7EAC920F1B06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12" creationId="{08984210-FC48-6426-172C-A473342ABECE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13" creationId="{AC801735-834B-C8E4-7F05-383871BCFAF7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14" creationId="{1C130AC9-EB77-1D3D-6966-31781183AB90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15" creationId="{867563D8-D039-736D-41F0-C9627AA82AEE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16" creationId="{6B67C901-2E5F-82EB-05B8-9D79608BBAC5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17" creationId="{D8D7E9BB-6FFF-FC27-9980-761060D124DB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18" creationId="{74B265E6-C249-0846-3291-C2D0FEF1226A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19" creationId="{3ABCD380-47ED-FF73-FA21-B9645D950113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20" creationId="{C1DEF522-9FA6-53AD-32F2-C049D97C5632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21" creationId="{DCBFAD07-88F8-0414-716A-AE08E7C42B25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22" creationId="{9222F66D-0BAC-B487-5380-3E4B187D5AFC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23" creationId="{19C44663-89C4-AB46-CCC4-C6B3FB507B47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24" creationId="{C4FD70FD-CED0-A3BA-DC51-0B22BA6F8B22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27" creationId="{5FEF83EC-AAF4-A8C0-2EB0-3E653CB4E353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28" creationId="{2347C0C5-F747-B9A4-DD24-856F3F83274D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29" creationId="{97969073-27D2-98BB-7583-864E28F4D721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30" creationId="{26EB10E9-D76D-F146-0DC1-C5567ABEFC7E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31" creationId="{9C44482E-906F-2E54-C664-951DC7FC522A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32" creationId="{62769EDF-DFC7-0809-79B0-0BAE914C1D31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33" creationId="{CD941219-4493-CF00-44E9-46C50D63CEFB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34" creationId="{864F1ED9-B52A-546C-1FB5-619C8827E8EA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35" creationId="{516784BC-CF84-DEC4-6369-6F1A7E983C24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36" creationId="{A95A1A17-F31A-C1D6-502E-2A69FC9A9BB5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37" creationId="{E91C65DE-7226-57F8-B88A-D28129B861DD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38" creationId="{8408EF1C-7447-C940-2D70-A7D36E6CCF7E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39" creationId="{F11C8D1E-C626-B30D-122B-8627E89C2B1D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40" creationId="{26A88460-0112-88B9-70F2-B0BF50614688}"/>
          </ac:spMkLst>
        </pc:spChg>
        <pc:spChg chg="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41" creationId="{723BFBF6-C607-3F91-F86D-22C532CD4ED6}"/>
          </ac:spMkLst>
        </pc:spChg>
        <pc:spChg chg="add mod">
          <ac:chgData name="Quan Nguyenduc" userId="f2b4cf6a-eefe-4099-bb56-474ad1ebee94" providerId="ADAL" clId="{1F6283AF-578A-4E7B-B2E8-BE444FE18A07}" dt="2024-09-17T07:11:52.142" v="3643"/>
          <ac:spMkLst>
            <pc:docMk/>
            <pc:sldMk cId="301300538" sldId="2147474381"/>
            <ac:spMk id="42" creationId="{108D625D-6320-A048-BE69-BCACC5C48FE8}"/>
          </ac:spMkLst>
        </pc:spChg>
        <pc:grpChg chg="add mod">
          <ac:chgData name="Quan Nguyenduc" userId="f2b4cf6a-eefe-4099-bb56-474ad1ebee94" providerId="ADAL" clId="{1F6283AF-578A-4E7B-B2E8-BE444FE18A07}" dt="2024-09-17T07:11:52.142" v="3643"/>
          <ac:grpSpMkLst>
            <pc:docMk/>
            <pc:sldMk cId="301300538" sldId="2147474381"/>
            <ac:grpSpMk id="3" creationId="{8C872095-61F5-0F21-1B5C-8B16315EA822}"/>
          </ac:grpSpMkLst>
        </pc:grpChg>
        <pc:grpChg chg="mod">
          <ac:chgData name="Quan Nguyenduc" userId="f2b4cf6a-eefe-4099-bb56-474ad1ebee94" providerId="ADAL" clId="{1F6283AF-578A-4E7B-B2E8-BE444FE18A07}" dt="2024-09-17T07:11:52.142" v="3643"/>
          <ac:grpSpMkLst>
            <pc:docMk/>
            <pc:sldMk cId="301300538" sldId="2147474381"/>
            <ac:grpSpMk id="5" creationId="{02B9881F-AE0D-9D76-E1B9-413DBE0EEE99}"/>
          </ac:grpSpMkLst>
        </pc:grpChg>
        <pc:grpChg chg="mod">
          <ac:chgData name="Quan Nguyenduc" userId="f2b4cf6a-eefe-4099-bb56-474ad1ebee94" providerId="ADAL" clId="{1F6283AF-578A-4E7B-B2E8-BE444FE18A07}" dt="2024-09-17T07:11:52.142" v="3643"/>
          <ac:grpSpMkLst>
            <pc:docMk/>
            <pc:sldMk cId="301300538" sldId="2147474381"/>
            <ac:grpSpMk id="6" creationId="{DC5522FF-0F39-97A2-7E86-15D38C8C7B1B}"/>
          </ac:grpSpMkLst>
        </pc:grpChg>
        <pc:grpChg chg="mod">
          <ac:chgData name="Quan Nguyenduc" userId="f2b4cf6a-eefe-4099-bb56-474ad1ebee94" providerId="ADAL" clId="{1F6283AF-578A-4E7B-B2E8-BE444FE18A07}" dt="2024-09-17T07:11:52.142" v="3643"/>
          <ac:grpSpMkLst>
            <pc:docMk/>
            <pc:sldMk cId="301300538" sldId="2147474381"/>
            <ac:grpSpMk id="7" creationId="{23A1EB70-836D-AED9-AFEF-6C20828658F8}"/>
          </ac:grpSpMkLst>
        </pc:grpChg>
        <pc:grpChg chg="mod">
          <ac:chgData name="Quan Nguyenduc" userId="f2b4cf6a-eefe-4099-bb56-474ad1ebee94" providerId="ADAL" clId="{1F6283AF-578A-4E7B-B2E8-BE444FE18A07}" dt="2024-09-17T07:11:52.142" v="3643"/>
          <ac:grpSpMkLst>
            <pc:docMk/>
            <pc:sldMk cId="301300538" sldId="2147474381"/>
            <ac:grpSpMk id="8" creationId="{048547D2-23C9-08C8-5CD0-61A8073A88EE}"/>
          </ac:grpSpMkLst>
        </pc:grpChg>
        <pc:grpChg chg="mod">
          <ac:chgData name="Quan Nguyenduc" userId="f2b4cf6a-eefe-4099-bb56-474ad1ebee94" providerId="ADAL" clId="{1F6283AF-578A-4E7B-B2E8-BE444FE18A07}" dt="2024-09-17T07:11:52.142" v="3643"/>
          <ac:grpSpMkLst>
            <pc:docMk/>
            <pc:sldMk cId="301300538" sldId="2147474381"/>
            <ac:grpSpMk id="9" creationId="{5E5EBC4D-97CE-8E1D-BE0E-9F7250DC740D}"/>
          </ac:grpSpMkLst>
        </pc:grpChg>
        <pc:picChg chg="add mod">
          <ac:chgData name="Quan Nguyenduc" userId="f2b4cf6a-eefe-4099-bb56-474ad1ebee94" providerId="ADAL" clId="{1F6283AF-578A-4E7B-B2E8-BE444FE18A07}" dt="2024-09-17T07:11:52.142" v="3643"/>
          <ac:picMkLst>
            <pc:docMk/>
            <pc:sldMk cId="301300538" sldId="2147474381"/>
            <ac:picMk id="43" creationId="{9F812B72-4961-7131-A9F0-9172405D52D8}"/>
          </ac:picMkLst>
        </pc:picChg>
      </pc:sldChg>
      <pc:sldChg chg="addSp delSp modSp add mod">
        <pc:chgData name="Quan Nguyenduc" userId="f2b4cf6a-eefe-4099-bb56-474ad1ebee94" providerId="ADAL" clId="{1F6283AF-578A-4E7B-B2E8-BE444FE18A07}" dt="2024-09-17T07:12:34.127" v="3665" actId="20577"/>
        <pc:sldMkLst>
          <pc:docMk/>
          <pc:sldMk cId="3619726244" sldId="2147474382"/>
        </pc:sldMkLst>
        <pc:spChg chg="del">
          <ac:chgData name="Quan Nguyenduc" userId="f2b4cf6a-eefe-4099-bb56-474ad1ebee94" providerId="ADAL" clId="{1F6283AF-578A-4E7B-B2E8-BE444FE18A07}" dt="2024-09-17T07:12:12.515" v="3646" actId="478"/>
          <ac:spMkLst>
            <pc:docMk/>
            <pc:sldMk cId="3619726244" sldId="2147474382"/>
            <ac:spMk id="2" creationId="{6E816CED-B5D4-611B-F7C3-40CD26E5B653}"/>
          </ac:spMkLst>
        </pc:spChg>
        <pc:spChg chg="mod">
          <ac:chgData name="Quan Nguyenduc" userId="f2b4cf6a-eefe-4099-bb56-474ad1ebee94" providerId="ADAL" clId="{1F6283AF-578A-4E7B-B2E8-BE444FE18A07}" dt="2024-09-17T07:12:34.127" v="3665" actId="20577"/>
          <ac:spMkLst>
            <pc:docMk/>
            <pc:sldMk cId="3619726244" sldId="2147474382"/>
            <ac:spMk id="4" creationId="{B6D48ADE-71FF-F4BB-F203-AF54E9397D16}"/>
          </ac:spMkLst>
        </pc:spChg>
        <pc:spChg chg="del">
          <ac:chgData name="Quan Nguyenduc" userId="f2b4cf6a-eefe-4099-bb56-474ad1ebee94" providerId="ADAL" clId="{1F6283AF-578A-4E7B-B2E8-BE444FE18A07}" dt="2024-09-17T07:12:10.400" v="3645" actId="478"/>
          <ac:spMkLst>
            <pc:docMk/>
            <pc:sldMk cId="3619726244" sldId="2147474382"/>
            <ac:spMk id="25" creationId="{E0D3081D-CDDB-A1FE-4F21-5C7E5ABA3D45}"/>
          </ac:spMkLst>
        </pc:spChg>
        <pc:spChg chg="del">
          <ac:chgData name="Quan Nguyenduc" userId="f2b4cf6a-eefe-4099-bb56-474ad1ebee94" providerId="ADAL" clId="{1F6283AF-578A-4E7B-B2E8-BE444FE18A07}" dt="2024-09-17T07:12:10.400" v="3645" actId="478"/>
          <ac:spMkLst>
            <pc:docMk/>
            <pc:sldMk cId="3619726244" sldId="2147474382"/>
            <ac:spMk id="42" creationId="{108D625D-6320-A048-BE69-BCACC5C48FE8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45" creationId="{BCACB2F6-FF8A-496A-4B73-9D94A2AA38AF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46" creationId="{7A6C9C1A-1FB0-A347-7BA0-43B6447C3AB5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47" creationId="{B0995987-C7E4-DFE5-D70E-2D6B3189C682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48" creationId="{A3ACBFDD-13BC-B57F-72C9-DBB93FE85FB9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49" creationId="{E2FCDFE5-3C73-BCD4-FFA2-AF0A31D35016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50" creationId="{8DE0018C-FD94-F267-732B-C11B13B702CB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51" creationId="{7E8B0E5F-24FE-5837-28CB-3FB1BE578589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52" creationId="{0672C1C1-88DB-E180-62F9-A6F72FA490B8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53" creationId="{2D1DC09D-BC67-0DDB-AA59-663F11707980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54" creationId="{42BE2453-9E4B-1112-5ED7-FA5A1D7C4C5D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55" creationId="{3B75AE11-8ECA-70E1-CD5E-3F52C428EC8E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56" creationId="{78FA8523-765D-A14A-E991-77FB50432824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57" creationId="{1EA62936-686C-470A-783C-79FBDDC0DB34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60" creationId="{AA71DEFA-0FDC-7553-4D16-067BFD0127A6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61" creationId="{B8C3DEF7-0900-F891-5F6C-B11C9049A211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62" creationId="{D6BECF83-B7DE-CDF4-E821-FAAB70A4E964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63" creationId="{57081E92-4EE6-54F2-BF03-9A7D492E89A9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64" creationId="{7AE8F42F-9743-AAF0-EC43-F4452813B2F0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65" creationId="{B9E43F0F-269E-2720-85D0-B07CA82DF443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66" creationId="{B1AB2152-EC23-ED20-F659-DE0C6AE0E1C3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67" creationId="{BB49BBF5-018B-33C4-AB4C-92D12EBE8C5B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68" creationId="{22A05F1C-8205-06E6-E493-E2EFCEC6A275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76" creationId="{B0F51CE8-4652-755A-9E84-9638A49470CC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78" creationId="{50DC78FC-F215-5D01-7F19-6F44D419B03E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79" creationId="{4F776BD1-0376-F7CF-71BE-C3EA8BA73B72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80" creationId="{DC6B6542-93BA-97BF-64C5-C8F024FBF3E7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81" creationId="{0F9406B3-36F6-BC07-245F-3E768E9E5BD9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82" creationId="{9F0660B0-22B7-72E6-14E3-3CB5E988F952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83" creationId="{7E43FB2E-0DDA-C1E5-5A94-6131241FDEFB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84" creationId="{F6E6559C-AFFB-646D-0AA5-2C03123F028C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85" creationId="{BE1B3732-4DAA-C494-E9B5-611F1A4B5B77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86" creationId="{6FE21853-2D1C-5FA4-7F7F-0B0E8994A43E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88" creationId="{5B815505-B132-8D0E-D01F-EEA473C5041F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95" creationId="{8F03037A-F5B0-196C-A71A-E11609A08074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97" creationId="{466AC5AF-7D1C-0594-FE26-4A51A21078B3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100" creationId="{C889C3CF-4C86-CA9E-14C0-EB5B21F6DE5A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101" creationId="{1A31CA1F-A515-8A9E-C7A2-4C5FDD319F18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102" creationId="{C72F3CEA-9C96-6493-EFA1-03EB2A25A913}"/>
          </ac:spMkLst>
        </pc:spChg>
        <pc:spChg chg="mod">
          <ac:chgData name="Quan Nguyenduc" userId="f2b4cf6a-eefe-4099-bb56-474ad1ebee94" providerId="ADAL" clId="{1F6283AF-578A-4E7B-B2E8-BE444FE18A07}" dt="2024-09-17T07:12:13.411" v="3647"/>
          <ac:spMkLst>
            <pc:docMk/>
            <pc:sldMk cId="3619726244" sldId="2147474382"/>
            <ac:spMk id="104" creationId="{F92CE2FE-F64D-FB23-08E7-052987DBB2E3}"/>
          </ac:spMkLst>
        </pc:spChg>
        <pc:grpChg chg="del">
          <ac:chgData name="Quan Nguyenduc" userId="f2b4cf6a-eefe-4099-bb56-474ad1ebee94" providerId="ADAL" clId="{1F6283AF-578A-4E7B-B2E8-BE444FE18A07}" dt="2024-09-17T07:12:10.400" v="3645" actId="478"/>
          <ac:grpSpMkLst>
            <pc:docMk/>
            <pc:sldMk cId="3619726244" sldId="2147474382"/>
            <ac:grpSpMk id="3" creationId="{8C872095-61F5-0F21-1B5C-8B16315EA822}"/>
          </ac:grpSpMkLst>
        </pc:grpChg>
        <pc:grpChg chg="add mod">
          <ac:chgData name="Quan Nguyenduc" userId="f2b4cf6a-eefe-4099-bb56-474ad1ebee94" providerId="ADAL" clId="{1F6283AF-578A-4E7B-B2E8-BE444FE18A07}" dt="2024-09-17T07:12:13.411" v="3647"/>
          <ac:grpSpMkLst>
            <pc:docMk/>
            <pc:sldMk cId="3619726244" sldId="2147474382"/>
            <ac:grpSpMk id="44" creationId="{9A910330-9798-D7E6-8BD9-05226128C9E9}"/>
          </ac:grpSpMkLst>
        </pc:grpChg>
        <pc:picChg chg="del">
          <ac:chgData name="Quan Nguyenduc" userId="f2b4cf6a-eefe-4099-bb56-474ad1ebee94" providerId="ADAL" clId="{1F6283AF-578A-4E7B-B2E8-BE444FE18A07}" dt="2024-09-17T07:12:10.400" v="3645" actId="478"/>
          <ac:picMkLst>
            <pc:docMk/>
            <pc:sldMk cId="3619726244" sldId="2147474382"/>
            <ac:picMk id="43" creationId="{9F812B72-4961-7131-A9F0-9172405D52D8}"/>
          </ac:picMkLst>
        </pc:picChg>
        <pc:picChg chg="mod">
          <ac:chgData name="Quan Nguyenduc" userId="f2b4cf6a-eefe-4099-bb56-474ad1ebee94" providerId="ADAL" clId="{1F6283AF-578A-4E7B-B2E8-BE444FE18A07}" dt="2024-09-17T07:12:13.411" v="3647"/>
          <ac:picMkLst>
            <pc:docMk/>
            <pc:sldMk cId="3619726244" sldId="2147474382"/>
            <ac:picMk id="91" creationId="{CA58D65B-D05C-CF19-CE32-0463ECE9AF4E}"/>
          </ac:picMkLst>
        </pc:picChg>
        <pc:picChg chg="mod">
          <ac:chgData name="Quan Nguyenduc" userId="f2b4cf6a-eefe-4099-bb56-474ad1ebee94" providerId="ADAL" clId="{1F6283AF-578A-4E7B-B2E8-BE444FE18A07}" dt="2024-09-17T07:12:13.411" v="3647"/>
          <ac:picMkLst>
            <pc:docMk/>
            <pc:sldMk cId="3619726244" sldId="2147474382"/>
            <ac:picMk id="93" creationId="{793B6FF2-4B4C-666A-B499-95AF3F8ADD43}"/>
          </ac:picMkLst>
        </pc:picChg>
        <pc:picChg chg="mod">
          <ac:chgData name="Quan Nguyenduc" userId="f2b4cf6a-eefe-4099-bb56-474ad1ebee94" providerId="ADAL" clId="{1F6283AF-578A-4E7B-B2E8-BE444FE18A07}" dt="2024-09-17T07:12:13.411" v="3647"/>
          <ac:picMkLst>
            <pc:docMk/>
            <pc:sldMk cId="3619726244" sldId="2147474382"/>
            <ac:picMk id="94" creationId="{AA8ADEC2-1AE2-2D31-DF29-F43E20353CBB}"/>
          </ac:picMkLst>
        </pc:picChg>
        <pc:cxnChg chg="mod">
          <ac:chgData name="Quan Nguyenduc" userId="f2b4cf6a-eefe-4099-bb56-474ad1ebee94" providerId="ADAL" clId="{1F6283AF-578A-4E7B-B2E8-BE444FE18A07}" dt="2024-09-17T07:12:13.411" v="3647"/>
          <ac:cxnSpMkLst>
            <pc:docMk/>
            <pc:sldMk cId="3619726244" sldId="2147474382"/>
            <ac:cxnSpMk id="58" creationId="{AD51765F-66D0-B6AF-F0D0-7080A67BCBE2}"/>
          </ac:cxnSpMkLst>
        </pc:cxnChg>
        <pc:cxnChg chg="mod">
          <ac:chgData name="Quan Nguyenduc" userId="f2b4cf6a-eefe-4099-bb56-474ad1ebee94" providerId="ADAL" clId="{1F6283AF-578A-4E7B-B2E8-BE444FE18A07}" dt="2024-09-17T07:12:13.411" v="3647"/>
          <ac:cxnSpMkLst>
            <pc:docMk/>
            <pc:sldMk cId="3619726244" sldId="2147474382"/>
            <ac:cxnSpMk id="59" creationId="{493C5F01-A5B9-046D-1595-951F8EFDD85F}"/>
          </ac:cxnSpMkLst>
        </pc:cxnChg>
        <pc:cxnChg chg="mod">
          <ac:chgData name="Quan Nguyenduc" userId="f2b4cf6a-eefe-4099-bb56-474ad1ebee94" providerId="ADAL" clId="{1F6283AF-578A-4E7B-B2E8-BE444FE18A07}" dt="2024-09-17T07:12:13.411" v="3647"/>
          <ac:cxnSpMkLst>
            <pc:docMk/>
            <pc:sldMk cId="3619726244" sldId="2147474382"/>
            <ac:cxnSpMk id="69" creationId="{1DF03C28-E55F-5E22-106A-9A06B44C31AB}"/>
          </ac:cxnSpMkLst>
        </pc:cxnChg>
        <pc:cxnChg chg="mod">
          <ac:chgData name="Quan Nguyenduc" userId="f2b4cf6a-eefe-4099-bb56-474ad1ebee94" providerId="ADAL" clId="{1F6283AF-578A-4E7B-B2E8-BE444FE18A07}" dt="2024-09-17T07:12:13.411" v="3647"/>
          <ac:cxnSpMkLst>
            <pc:docMk/>
            <pc:sldMk cId="3619726244" sldId="2147474382"/>
            <ac:cxnSpMk id="70" creationId="{9ED12B21-6605-528F-A2AD-FEB02A7835CD}"/>
          </ac:cxnSpMkLst>
        </pc:cxnChg>
        <pc:cxnChg chg="mod">
          <ac:chgData name="Quan Nguyenduc" userId="f2b4cf6a-eefe-4099-bb56-474ad1ebee94" providerId="ADAL" clId="{1F6283AF-578A-4E7B-B2E8-BE444FE18A07}" dt="2024-09-17T07:12:13.411" v="3647"/>
          <ac:cxnSpMkLst>
            <pc:docMk/>
            <pc:sldMk cId="3619726244" sldId="2147474382"/>
            <ac:cxnSpMk id="71" creationId="{07A58016-CD3A-BE32-F2E8-418C0A72096E}"/>
          </ac:cxnSpMkLst>
        </pc:cxnChg>
        <pc:cxnChg chg="mod">
          <ac:chgData name="Quan Nguyenduc" userId="f2b4cf6a-eefe-4099-bb56-474ad1ebee94" providerId="ADAL" clId="{1F6283AF-578A-4E7B-B2E8-BE444FE18A07}" dt="2024-09-17T07:12:13.411" v="3647"/>
          <ac:cxnSpMkLst>
            <pc:docMk/>
            <pc:sldMk cId="3619726244" sldId="2147474382"/>
            <ac:cxnSpMk id="72" creationId="{1C0C7152-D258-9883-5F4E-F62CFC683B3F}"/>
          </ac:cxnSpMkLst>
        </pc:cxnChg>
        <pc:cxnChg chg="mod">
          <ac:chgData name="Quan Nguyenduc" userId="f2b4cf6a-eefe-4099-bb56-474ad1ebee94" providerId="ADAL" clId="{1F6283AF-578A-4E7B-B2E8-BE444FE18A07}" dt="2024-09-17T07:12:13.411" v="3647"/>
          <ac:cxnSpMkLst>
            <pc:docMk/>
            <pc:sldMk cId="3619726244" sldId="2147474382"/>
            <ac:cxnSpMk id="73" creationId="{21E3526A-9D6F-3245-2F73-41373C3D965F}"/>
          </ac:cxnSpMkLst>
        </pc:cxnChg>
        <pc:cxnChg chg="mod">
          <ac:chgData name="Quan Nguyenduc" userId="f2b4cf6a-eefe-4099-bb56-474ad1ebee94" providerId="ADAL" clId="{1F6283AF-578A-4E7B-B2E8-BE444FE18A07}" dt="2024-09-17T07:12:13.411" v="3647"/>
          <ac:cxnSpMkLst>
            <pc:docMk/>
            <pc:sldMk cId="3619726244" sldId="2147474382"/>
            <ac:cxnSpMk id="74" creationId="{5210766B-1BA4-A819-ECD5-31E635E77743}"/>
          </ac:cxnSpMkLst>
        </pc:cxnChg>
        <pc:cxnChg chg="mod">
          <ac:chgData name="Quan Nguyenduc" userId="f2b4cf6a-eefe-4099-bb56-474ad1ebee94" providerId="ADAL" clId="{1F6283AF-578A-4E7B-B2E8-BE444FE18A07}" dt="2024-09-17T07:12:13.411" v="3647"/>
          <ac:cxnSpMkLst>
            <pc:docMk/>
            <pc:sldMk cId="3619726244" sldId="2147474382"/>
            <ac:cxnSpMk id="75" creationId="{B14BA987-8C08-FBA2-05B6-D5CFDB028BB1}"/>
          </ac:cxnSpMkLst>
        </pc:cxnChg>
        <pc:cxnChg chg="mod">
          <ac:chgData name="Quan Nguyenduc" userId="f2b4cf6a-eefe-4099-bb56-474ad1ebee94" providerId="ADAL" clId="{1F6283AF-578A-4E7B-B2E8-BE444FE18A07}" dt="2024-09-17T07:12:13.411" v="3647"/>
          <ac:cxnSpMkLst>
            <pc:docMk/>
            <pc:sldMk cId="3619726244" sldId="2147474382"/>
            <ac:cxnSpMk id="77" creationId="{79D3E3D6-F68B-9DFA-FB59-436A6F0B8BC2}"/>
          </ac:cxnSpMkLst>
        </pc:cxnChg>
        <pc:cxnChg chg="mod">
          <ac:chgData name="Quan Nguyenduc" userId="f2b4cf6a-eefe-4099-bb56-474ad1ebee94" providerId="ADAL" clId="{1F6283AF-578A-4E7B-B2E8-BE444FE18A07}" dt="2024-09-17T07:12:13.411" v="3647"/>
          <ac:cxnSpMkLst>
            <pc:docMk/>
            <pc:sldMk cId="3619726244" sldId="2147474382"/>
            <ac:cxnSpMk id="87" creationId="{3FC7F1FF-9B34-5BA4-B91F-93781FCFCA38}"/>
          </ac:cxnSpMkLst>
        </pc:cxnChg>
        <pc:cxnChg chg="mod">
          <ac:chgData name="Quan Nguyenduc" userId="f2b4cf6a-eefe-4099-bb56-474ad1ebee94" providerId="ADAL" clId="{1F6283AF-578A-4E7B-B2E8-BE444FE18A07}" dt="2024-09-17T07:12:13.411" v="3647"/>
          <ac:cxnSpMkLst>
            <pc:docMk/>
            <pc:sldMk cId="3619726244" sldId="2147474382"/>
            <ac:cxnSpMk id="89" creationId="{01BA08B0-1CDE-F80A-BE60-A0D90926F41C}"/>
          </ac:cxnSpMkLst>
        </pc:cxnChg>
        <pc:cxnChg chg="mod">
          <ac:chgData name="Quan Nguyenduc" userId="f2b4cf6a-eefe-4099-bb56-474ad1ebee94" providerId="ADAL" clId="{1F6283AF-578A-4E7B-B2E8-BE444FE18A07}" dt="2024-09-17T07:12:13.411" v="3647"/>
          <ac:cxnSpMkLst>
            <pc:docMk/>
            <pc:sldMk cId="3619726244" sldId="2147474382"/>
            <ac:cxnSpMk id="90" creationId="{66CBBAD3-0861-845D-69B9-63F4938C5AF4}"/>
          </ac:cxnSpMkLst>
        </pc:cxnChg>
        <pc:cxnChg chg="mod">
          <ac:chgData name="Quan Nguyenduc" userId="f2b4cf6a-eefe-4099-bb56-474ad1ebee94" providerId="ADAL" clId="{1F6283AF-578A-4E7B-B2E8-BE444FE18A07}" dt="2024-09-17T07:12:13.411" v="3647"/>
          <ac:cxnSpMkLst>
            <pc:docMk/>
            <pc:sldMk cId="3619726244" sldId="2147474382"/>
            <ac:cxnSpMk id="92" creationId="{E2FE82B8-D48A-34F4-77EE-4724CDD9812B}"/>
          </ac:cxnSpMkLst>
        </pc:cxnChg>
        <pc:cxnChg chg="mod">
          <ac:chgData name="Quan Nguyenduc" userId="f2b4cf6a-eefe-4099-bb56-474ad1ebee94" providerId="ADAL" clId="{1F6283AF-578A-4E7B-B2E8-BE444FE18A07}" dt="2024-09-17T07:12:13.411" v="3647"/>
          <ac:cxnSpMkLst>
            <pc:docMk/>
            <pc:sldMk cId="3619726244" sldId="2147474382"/>
            <ac:cxnSpMk id="96" creationId="{8D99D064-BCEA-4C9F-DC8B-83A0B612752B}"/>
          </ac:cxnSpMkLst>
        </pc:cxnChg>
        <pc:cxnChg chg="mod">
          <ac:chgData name="Quan Nguyenduc" userId="f2b4cf6a-eefe-4099-bb56-474ad1ebee94" providerId="ADAL" clId="{1F6283AF-578A-4E7B-B2E8-BE444FE18A07}" dt="2024-09-17T07:12:13.411" v="3647"/>
          <ac:cxnSpMkLst>
            <pc:docMk/>
            <pc:sldMk cId="3619726244" sldId="2147474382"/>
            <ac:cxnSpMk id="98" creationId="{F2EFAE99-2720-B9C0-D7EC-0CB71EA52868}"/>
          </ac:cxnSpMkLst>
        </pc:cxnChg>
        <pc:cxnChg chg="mod">
          <ac:chgData name="Quan Nguyenduc" userId="f2b4cf6a-eefe-4099-bb56-474ad1ebee94" providerId="ADAL" clId="{1F6283AF-578A-4E7B-B2E8-BE444FE18A07}" dt="2024-09-17T07:12:13.411" v="3647"/>
          <ac:cxnSpMkLst>
            <pc:docMk/>
            <pc:sldMk cId="3619726244" sldId="2147474382"/>
            <ac:cxnSpMk id="99" creationId="{C2CBAC76-776D-6D56-4413-AB797F47168F}"/>
          </ac:cxnSpMkLst>
        </pc:cxnChg>
        <pc:cxnChg chg="mod">
          <ac:chgData name="Quan Nguyenduc" userId="f2b4cf6a-eefe-4099-bb56-474ad1ebee94" providerId="ADAL" clId="{1F6283AF-578A-4E7B-B2E8-BE444FE18A07}" dt="2024-09-17T07:12:13.411" v="3647"/>
          <ac:cxnSpMkLst>
            <pc:docMk/>
            <pc:sldMk cId="3619726244" sldId="2147474382"/>
            <ac:cxnSpMk id="103" creationId="{8D8A7F2C-CF12-D846-E550-04088B65B37C}"/>
          </ac:cxnSpMkLst>
        </pc:cxnChg>
        <pc:cxnChg chg="mod">
          <ac:chgData name="Quan Nguyenduc" userId="f2b4cf6a-eefe-4099-bb56-474ad1ebee94" providerId="ADAL" clId="{1F6283AF-578A-4E7B-B2E8-BE444FE18A07}" dt="2024-09-17T07:12:13.411" v="3647"/>
          <ac:cxnSpMkLst>
            <pc:docMk/>
            <pc:sldMk cId="3619726244" sldId="2147474382"/>
            <ac:cxnSpMk id="105" creationId="{49DDC2DF-E433-F8A5-D9BA-108E8B511BF5}"/>
          </ac:cxnSpMkLst>
        </pc:cxnChg>
        <pc:cxnChg chg="mod">
          <ac:chgData name="Quan Nguyenduc" userId="f2b4cf6a-eefe-4099-bb56-474ad1ebee94" providerId="ADAL" clId="{1F6283AF-578A-4E7B-B2E8-BE444FE18A07}" dt="2024-09-17T07:12:13.411" v="3647"/>
          <ac:cxnSpMkLst>
            <pc:docMk/>
            <pc:sldMk cId="3619726244" sldId="2147474382"/>
            <ac:cxnSpMk id="106" creationId="{E9984781-FE57-154A-6AA2-E3AE585D8CBF}"/>
          </ac:cxnSpMkLst>
        </pc:cxnChg>
        <pc:cxnChg chg="mod">
          <ac:chgData name="Quan Nguyenduc" userId="f2b4cf6a-eefe-4099-bb56-474ad1ebee94" providerId="ADAL" clId="{1F6283AF-578A-4E7B-B2E8-BE444FE18A07}" dt="2024-09-17T07:12:13.411" v="3647"/>
          <ac:cxnSpMkLst>
            <pc:docMk/>
            <pc:sldMk cId="3619726244" sldId="2147474382"/>
            <ac:cxnSpMk id="107" creationId="{DF28FA0F-7F7C-7510-4BAF-665AC78AE58F}"/>
          </ac:cxnSpMkLst>
        </pc:cxnChg>
      </pc:sldChg>
      <pc:sldChg chg="add del modNotesTx">
        <pc:chgData name="Quan Nguyenduc" userId="f2b4cf6a-eefe-4099-bb56-474ad1ebee94" providerId="ADAL" clId="{1F6283AF-578A-4E7B-B2E8-BE444FE18A07}" dt="2024-09-17T09:55:24.209" v="5308"/>
        <pc:sldMkLst>
          <pc:docMk/>
          <pc:sldMk cId="3709691990" sldId="2147474383"/>
        </pc:sldMkLst>
      </pc:sldChg>
      <pc:sldChg chg="modSp add del mod modNotesTx">
        <pc:chgData name="Quan Nguyenduc" userId="f2b4cf6a-eefe-4099-bb56-474ad1ebee94" providerId="ADAL" clId="{1F6283AF-578A-4E7B-B2E8-BE444FE18A07}" dt="2024-09-17T09:55:24.209" v="5308"/>
        <pc:sldMkLst>
          <pc:docMk/>
          <pc:sldMk cId="3457535226" sldId="2147474384"/>
        </pc:sldMkLst>
        <pc:spChg chg="mod">
          <ac:chgData name="Quan Nguyenduc" userId="f2b4cf6a-eefe-4099-bb56-474ad1ebee94" providerId="ADAL" clId="{1F6283AF-578A-4E7B-B2E8-BE444FE18A07}" dt="2024-09-17T08:43:58.461" v="5205" actId="14100"/>
          <ac:spMkLst>
            <pc:docMk/>
            <pc:sldMk cId="3457535226" sldId="2147474384"/>
            <ac:spMk id="9" creationId="{964785CD-35C6-DF63-A3F8-628E4D48F807}"/>
          </ac:spMkLst>
        </pc:spChg>
      </pc:sldChg>
      <pc:sldChg chg="add">
        <pc:chgData name="Quan Nguyenduc" userId="f2b4cf6a-eefe-4099-bb56-474ad1ebee94" providerId="ADAL" clId="{1F6283AF-578A-4E7B-B2E8-BE444FE18A07}" dt="2024-09-17T09:53:27.110" v="5301"/>
        <pc:sldMkLst>
          <pc:docMk/>
          <pc:sldMk cId="3122085343" sldId="2147474385"/>
        </pc:sldMkLst>
      </pc:sldChg>
      <pc:sldChg chg="add">
        <pc:chgData name="Quan Nguyenduc" userId="f2b4cf6a-eefe-4099-bb56-474ad1ebee94" providerId="ADAL" clId="{1F6283AF-578A-4E7B-B2E8-BE444FE18A07}" dt="2024-09-17T09:54:09.922" v="5303"/>
        <pc:sldMkLst>
          <pc:docMk/>
          <pc:sldMk cId="3390694235" sldId="2147474386"/>
        </pc:sldMkLst>
      </pc:sldChg>
      <pc:sldChg chg="add">
        <pc:chgData name="Quan Nguyenduc" userId="f2b4cf6a-eefe-4099-bb56-474ad1ebee94" providerId="ADAL" clId="{1F6283AF-578A-4E7B-B2E8-BE444FE18A07}" dt="2024-09-17T09:54:54.245" v="5305"/>
        <pc:sldMkLst>
          <pc:docMk/>
          <pc:sldMk cId="1878188995" sldId="2147474387"/>
        </pc:sldMkLst>
      </pc:sldChg>
    </pc:docChg>
  </pc:docChgLst>
  <pc:docChgLst>
    <pc:chgData name="Quan Nguyenduc" userId="f2b4cf6a-eefe-4099-bb56-474ad1ebee94" providerId="ADAL" clId="{ADE38A8B-9AFF-4DF2-8607-9B924D81D30B}"/>
    <pc:docChg chg="undo custSel delSld modSld">
      <pc:chgData name="Quan Nguyenduc" userId="f2b4cf6a-eefe-4099-bb56-474ad1ebee94" providerId="ADAL" clId="{ADE38A8B-9AFF-4DF2-8607-9B924D81D30B}" dt="2024-08-23T00:58:29.393" v="574" actId="20577"/>
      <pc:docMkLst>
        <pc:docMk/>
      </pc:docMkLst>
      <pc:sldChg chg="modSp mod">
        <pc:chgData name="Quan Nguyenduc" userId="f2b4cf6a-eefe-4099-bb56-474ad1ebee94" providerId="ADAL" clId="{ADE38A8B-9AFF-4DF2-8607-9B924D81D30B}" dt="2024-08-23T00:58:29.393" v="574" actId="20577"/>
        <pc:sldMkLst>
          <pc:docMk/>
          <pc:sldMk cId="1377629458" sldId="256"/>
        </pc:sldMkLst>
        <pc:spChg chg="mod">
          <ac:chgData name="Quan Nguyenduc" userId="f2b4cf6a-eefe-4099-bb56-474ad1ebee94" providerId="ADAL" clId="{ADE38A8B-9AFF-4DF2-8607-9B924D81D30B}" dt="2024-08-23T00:57:53.289" v="495" actId="20577"/>
          <ac:spMkLst>
            <pc:docMk/>
            <pc:sldMk cId="1377629458" sldId="256"/>
            <ac:spMk id="2" creationId="{482AA13D-BE97-BC1D-5C53-4A3845FFC517}"/>
          </ac:spMkLst>
        </pc:spChg>
        <pc:spChg chg="mod">
          <ac:chgData name="Quan Nguyenduc" userId="f2b4cf6a-eefe-4099-bb56-474ad1ebee94" providerId="ADAL" clId="{ADE38A8B-9AFF-4DF2-8607-9B924D81D30B}" dt="2024-08-23T00:58:29.393" v="574" actId="20577"/>
          <ac:spMkLst>
            <pc:docMk/>
            <pc:sldMk cId="1377629458" sldId="256"/>
            <ac:spMk id="3" creationId="{ECAF8279-3F17-D83C-D34E-4F57DBE34834}"/>
          </ac:spMkLst>
        </pc:spChg>
      </pc:sldChg>
      <pc:sldChg chg="del">
        <pc:chgData name="Quan Nguyenduc" userId="f2b4cf6a-eefe-4099-bb56-474ad1ebee94" providerId="ADAL" clId="{ADE38A8B-9AFF-4DF2-8607-9B924D81D30B}" dt="2024-08-22T02:41:11.924" v="446" actId="47"/>
        <pc:sldMkLst>
          <pc:docMk/>
          <pc:sldMk cId="1353689205" sldId="266"/>
        </pc:sldMkLst>
      </pc:sldChg>
      <pc:sldChg chg="del">
        <pc:chgData name="Quan Nguyenduc" userId="f2b4cf6a-eefe-4099-bb56-474ad1ebee94" providerId="ADAL" clId="{ADE38A8B-9AFF-4DF2-8607-9B924D81D30B}" dt="2024-08-22T02:41:11.315" v="445" actId="47"/>
        <pc:sldMkLst>
          <pc:docMk/>
          <pc:sldMk cId="1950615220" sldId="267"/>
        </pc:sldMkLst>
      </pc:sldChg>
      <pc:sldChg chg="addSp delSp modSp mod">
        <pc:chgData name="Quan Nguyenduc" userId="f2b4cf6a-eefe-4099-bb56-474ad1ebee94" providerId="ADAL" clId="{ADE38A8B-9AFF-4DF2-8607-9B924D81D30B}" dt="2024-08-22T01:55:20.022" v="86" actId="14100"/>
        <pc:sldMkLst>
          <pc:docMk/>
          <pc:sldMk cId="4012941581" sldId="268"/>
        </pc:sldMkLst>
        <pc:picChg chg="del">
          <ac:chgData name="Quan Nguyenduc" userId="f2b4cf6a-eefe-4099-bb56-474ad1ebee94" providerId="ADAL" clId="{ADE38A8B-9AFF-4DF2-8607-9B924D81D30B}" dt="2024-08-22T01:55:13.471" v="82" actId="478"/>
          <ac:picMkLst>
            <pc:docMk/>
            <pc:sldMk cId="4012941581" sldId="268"/>
            <ac:picMk id="10" creationId="{B082D82F-5030-E3C8-8096-1E8D564A8CAE}"/>
          </ac:picMkLst>
        </pc:picChg>
        <pc:picChg chg="add del mod">
          <ac:chgData name="Quan Nguyenduc" userId="f2b4cf6a-eefe-4099-bb56-474ad1ebee94" providerId="ADAL" clId="{ADE38A8B-9AFF-4DF2-8607-9B924D81D30B}" dt="2024-08-22T01:55:11.911" v="81" actId="21"/>
          <ac:picMkLst>
            <pc:docMk/>
            <pc:sldMk cId="4012941581" sldId="268"/>
            <ac:picMk id="17" creationId="{E72F4096-96F5-E787-E2F0-EB575C25053F}"/>
          </ac:picMkLst>
        </pc:picChg>
        <pc:picChg chg="add mod">
          <ac:chgData name="Quan Nguyenduc" userId="f2b4cf6a-eefe-4099-bb56-474ad1ebee94" providerId="ADAL" clId="{ADE38A8B-9AFF-4DF2-8607-9B924D81D30B}" dt="2024-08-22T01:55:20.022" v="86" actId="14100"/>
          <ac:picMkLst>
            <pc:docMk/>
            <pc:sldMk cId="4012941581" sldId="268"/>
            <ac:picMk id="18" creationId="{E72F4096-96F5-E787-E2F0-EB575C25053F}"/>
          </ac:picMkLst>
        </pc:picChg>
      </pc:sldChg>
      <pc:sldChg chg="addSp delSp modSp mod">
        <pc:chgData name="Quan Nguyenduc" userId="f2b4cf6a-eefe-4099-bb56-474ad1ebee94" providerId="ADAL" clId="{ADE38A8B-9AFF-4DF2-8607-9B924D81D30B}" dt="2024-08-22T02:41:00.744" v="444" actId="1076"/>
        <pc:sldMkLst>
          <pc:docMk/>
          <pc:sldMk cId="889031106" sldId="269"/>
        </pc:sldMkLst>
        <pc:spChg chg="mod">
          <ac:chgData name="Quan Nguyenduc" userId="f2b4cf6a-eefe-4099-bb56-474ad1ebee94" providerId="ADAL" clId="{ADE38A8B-9AFF-4DF2-8607-9B924D81D30B}" dt="2024-08-22T01:54:46.416" v="77" actId="20577"/>
          <ac:spMkLst>
            <pc:docMk/>
            <pc:sldMk cId="889031106" sldId="269"/>
            <ac:spMk id="5" creationId="{41B2339A-E2FF-B17D-6A41-DC43640F6DFB}"/>
          </ac:spMkLst>
        </pc:spChg>
        <pc:spChg chg="mod">
          <ac:chgData name="Quan Nguyenduc" userId="f2b4cf6a-eefe-4099-bb56-474ad1ebee94" providerId="ADAL" clId="{ADE38A8B-9AFF-4DF2-8607-9B924D81D30B}" dt="2024-08-22T01:56:15.703" v="105" actId="1076"/>
          <ac:spMkLst>
            <pc:docMk/>
            <pc:sldMk cId="889031106" sldId="269"/>
            <ac:spMk id="11" creationId="{6C395F7F-D540-CECC-8DEF-88B8245B955F}"/>
          </ac:spMkLst>
        </pc:spChg>
        <pc:spChg chg="del">
          <ac:chgData name="Quan Nguyenduc" userId="f2b4cf6a-eefe-4099-bb56-474ad1ebee94" providerId="ADAL" clId="{ADE38A8B-9AFF-4DF2-8607-9B924D81D30B}" dt="2024-08-22T01:54:11.210" v="3" actId="478"/>
          <ac:spMkLst>
            <pc:docMk/>
            <pc:sldMk cId="889031106" sldId="269"/>
            <ac:spMk id="12" creationId="{E86570CB-CC36-C3C2-33F9-0D4839D6B2CC}"/>
          </ac:spMkLst>
        </pc:spChg>
        <pc:spChg chg="del">
          <ac:chgData name="Quan Nguyenduc" userId="f2b4cf6a-eefe-4099-bb56-474ad1ebee94" providerId="ADAL" clId="{ADE38A8B-9AFF-4DF2-8607-9B924D81D30B}" dt="2024-08-22T01:54:08.354" v="2" actId="478"/>
          <ac:spMkLst>
            <pc:docMk/>
            <pc:sldMk cId="889031106" sldId="269"/>
            <ac:spMk id="13" creationId="{CB11E38B-C737-D85A-36F2-313899E2C6CE}"/>
          </ac:spMkLst>
        </pc:spChg>
        <pc:spChg chg="mod">
          <ac:chgData name="Quan Nguyenduc" userId="f2b4cf6a-eefe-4099-bb56-474ad1ebee94" providerId="ADAL" clId="{ADE38A8B-9AFF-4DF2-8607-9B924D81D30B}" dt="2024-08-22T01:56:13.935" v="104" actId="1076"/>
          <ac:spMkLst>
            <pc:docMk/>
            <pc:sldMk cId="889031106" sldId="269"/>
            <ac:spMk id="14" creationId="{8F4CDFBB-312E-3BBF-A08B-6182EC413E02}"/>
          </ac:spMkLst>
        </pc:spChg>
        <pc:spChg chg="mod">
          <ac:chgData name="Quan Nguyenduc" userId="f2b4cf6a-eefe-4099-bb56-474ad1ebee94" providerId="ADAL" clId="{ADE38A8B-9AFF-4DF2-8607-9B924D81D30B}" dt="2024-08-22T01:56:26.088" v="110" actId="1076"/>
          <ac:spMkLst>
            <pc:docMk/>
            <pc:sldMk cId="889031106" sldId="269"/>
            <ac:spMk id="15" creationId="{698D6A1C-B112-8DD6-A3B5-2E0F71684F5D}"/>
          </ac:spMkLst>
        </pc:spChg>
        <pc:spChg chg="add mod">
          <ac:chgData name="Quan Nguyenduc" userId="f2b4cf6a-eefe-4099-bb56-474ad1ebee94" providerId="ADAL" clId="{ADE38A8B-9AFF-4DF2-8607-9B924D81D30B}" dt="2024-08-22T02:40:54.727" v="442" actId="1076"/>
          <ac:spMkLst>
            <pc:docMk/>
            <pc:sldMk cId="889031106" sldId="269"/>
            <ac:spMk id="1033" creationId="{05DF65CF-821F-8D91-C493-5C64F23AAB7A}"/>
          </ac:spMkLst>
        </pc:spChg>
        <pc:spChg chg="add mod">
          <ac:chgData name="Quan Nguyenduc" userId="f2b4cf6a-eefe-4099-bb56-474ad1ebee94" providerId="ADAL" clId="{ADE38A8B-9AFF-4DF2-8607-9B924D81D30B}" dt="2024-08-22T02:40:54.727" v="442" actId="1076"/>
          <ac:spMkLst>
            <pc:docMk/>
            <pc:sldMk cId="889031106" sldId="269"/>
            <ac:spMk id="1034" creationId="{EC0848C1-EFEC-B407-A8CE-84697736B398}"/>
          </ac:spMkLst>
        </pc:spChg>
        <pc:spChg chg="add mod">
          <ac:chgData name="Quan Nguyenduc" userId="f2b4cf6a-eefe-4099-bb56-474ad1ebee94" providerId="ADAL" clId="{ADE38A8B-9AFF-4DF2-8607-9B924D81D30B}" dt="2024-08-22T02:40:54.727" v="442" actId="1076"/>
          <ac:spMkLst>
            <pc:docMk/>
            <pc:sldMk cId="889031106" sldId="269"/>
            <ac:spMk id="1035" creationId="{6FC0791F-426F-93ED-90E9-7B4953BC5465}"/>
          </ac:spMkLst>
        </pc:spChg>
        <pc:spChg chg="add mod">
          <ac:chgData name="Quan Nguyenduc" userId="f2b4cf6a-eefe-4099-bb56-474ad1ebee94" providerId="ADAL" clId="{ADE38A8B-9AFF-4DF2-8607-9B924D81D30B}" dt="2024-08-22T02:40:54.727" v="442" actId="1076"/>
          <ac:spMkLst>
            <pc:docMk/>
            <pc:sldMk cId="889031106" sldId="269"/>
            <ac:spMk id="1036" creationId="{839FEBAB-47AB-F6FC-3158-88A7FF11C1C7}"/>
          </ac:spMkLst>
        </pc:spChg>
        <pc:spChg chg="add mod">
          <ac:chgData name="Quan Nguyenduc" userId="f2b4cf6a-eefe-4099-bb56-474ad1ebee94" providerId="ADAL" clId="{ADE38A8B-9AFF-4DF2-8607-9B924D81D30B}" dt="2024-08-22T02:40:54.727" v="442" actId="1076"/>
          <ac:spMkLst>
            <pc:docMk/>
            <pc:sldMk cId="889031106" sldId="269"/>
            <ac:spMk id="1037" creationId="{6A53B662-98BA-8D52-0BCD-216A5D7D8E88}"/>
          </ac:spMkLst>
        </pc:spChg>
        <pc:spChg chg="add mod">
          <ac:chgData name="Quan Nguyenduc" userId="f2b4cf6a-eefe-4099-bb56-474ad1ebee94" providerId="ADAL" clId="{ADE38A8B-9AFF-4DF2-8607-9B924D81D30B}" dt="2024-08-22T02:40:54.727" v="442" actId="1076"/>
          <ac:spMkLst>
            <pc:docMk/>
            <pc:sldMk cId="889031106" sldId="269"/>
            <ac:spMk id="1038" creationId="{3788EB41-6701-F012-17A9-889DFAC33098}"/>
          </ac:spMkLst>
        </pc:spChg>
        <pc:spChg chg="add mod">
          <ac:chgData name="Quan Nguyenduc" userId="f2b4cf6a-eefe-4099-bb56-474ad1ebee94" providerId="ADAL" clId="{ADE38A8B-9AFF-4DF2-8607-9B924D81D30B}" dt="2024-08-22T02:40:54.727" v="442" actId="1076"/>
          <ac:spMkLst>
            <pc:docMk/>
            <pc:sldMk cId="889031106" sldId="269"/>
            <ac:spMk id="1039" creationId="{B0EFE977-715D-85EA-C7AD-8F0B4BA6AA1F}"/>
          </ac:spMkLst>
        </pc:spChg>
        <pc:spChg chg="add mod">
          <ac:chgData name="Quan Nguyenduc" userId="f2b4cf6a-eefe-4099-bb56-474ad1ebee94" providerId="ADAL" clId="{ADE38A8B-9AFF-4DF2-8607-9B924D81D30B}" dt="2024-08-22T02:40:54.727" v="442" actId="1076"/>
          <ac:spMkLst>
            <pc:docMk/>
            <pc:sldMk cId="889031106" sldId="269"/>
            <ac:spMk id="1040" creationId="{C521878B-E57C-A776-0B79-A1F25C30DF30}"/>
          </ac:spMkLst>
        </pc:spChg>
        <pc:spChg chg="add mod">
          <ac:chgData name="Quan Nguyenduc" userId="f2b4cf6a-eefe-4099-bb56-474ad1ebee94" providerId="ADAL" clId="{ADE38A8B-9AFF-4DF2-8607-9B924D81D30B}" dt="2024-08-22T02:40:54.727" v="442" actId="1076"/>
          <ac:spMkLst>
            <pc:docMk/>
            <pc:sldMk cId="889031106" sldId="269"/>
            <ac:spMk id="1041" creationId="{7A4B5F69-AD13-9F7E-D3CF-6CF2BBFB6442}"/>
          </ac:spMkLst>
        </pc:spChg>
        <pc:spChg chg="add mod">
          <ac:chgData name="Quan Nguyenduc" userId="f2b4cf6a-eefe-4099-bb56-474ad1ebee94" providerId="ADAL" clId="{ADE38A8B-9AFF-4DF2-8607-9B924D81D30B}" dt="2024-08-22T02:40:54.727" v="442" actId="1076"/>
          <ac:spMkLst>
            <pc:docMk/>
            <pc:sldMk cId="889031106" sldId="269"/>
            <ac:spMk id="1042" creationId="{4B55FB07-D68F-C1C4-807F-20C74875DB55}"/>
          </ac:spMkLst>
        </pc:spChg>
        <pc:spChg chg="add mod">
          <ac:chgData name="Quan Nguyenduc" userId="f2b4cf6a-eefe-4099-bb56-474ad1ebee94" providerId="ADAL" clId="{ADE38A8B-9AFF-4DF2-8607-9B924D81D30B}" dt="2024-08-22T02:06:07.240" v="220" actId="1076"/>
          <ac:spMkLst>
            <pc:docMk/>
            <pc:sldMk cId="889031106" sldId="269"/>
            <ac:spMk id="1047" creationId="{BFB713EA-999F-1C78-AA9F-F4EDC812F7D8}"/>
          </ac:spMkLst>
        </pc:spChg>
        <pc:spChg chg="add mod">
          <ac:chgData name="Quan Nguyenduc" userId="f2b4cf6a-eefe-4099-bb56-474ad1ebee94" providerId="ADAL" clId="{ADE38A8B-9AFF-4DF2-8607-9B924D81D30B}" dt="2024-08-22T02:06:07.240" v="220" actId="1076"/>
          <ac:spMkLst>
            <pc:docMk/>
            <pc:sldMk cId="889031106" sldId="269"/>
            <ac:spMk id="1048" creationId="{5D50D8EC-D3B9-3FBF-CA8F-858633190B7B}"/>
          </ac:spMkLst>
        </pc:spChg>
        <pc:spChg chg="add mod">
          <ac:chgData name="Quan Nguyenduc" userId="f2b4cf6a-eefe-4099-bb56-474ad1ebee94" providerId="ADAL" clId="{ADE38A8B-9AFF-4DF2-8607-9B924D81D30B}" dt="2024-08-22T02:40:54.727" v="442" actId="1076"/>
          <ac:spMkLst>
            <pc:docMk/>
            <pc:sldMk cId="889031106" sldId="269"/>
            <ac:spMk id="1049" creationId="{5D7E1A83-4DC6-D64D-1BD7-6446AE2BCADD}"/>
          </ac:spMkLst>
        </pc:spChg>
        <pc:spChg chg="add mod">
          <ac:chgData name="Quan Nguyenduc" userId="f2b4cf6a-eefe-4099-bb56-474ad1ebee94" providerId="ADAL" clId="{ADE38A8B-9AFF-4DF2-8607-9B924D81D30B}" dt="2024-08-22T02:40:54.727" v="442" actId="1076"/>
          <ac:spMkLst>
            <pc:docMk/>
            <pc:sldMk cId="889031106" sldId="269"/>
            <ac:spMk id="1050" creationId="{AB0F89A9-7078-ADD7-5DF7-A713A2305019}"/>
          </ac:spMkLst>
        </pc:spChg>
        <pc:spChg chg="add del mod">
          <ac:chgData name="Quan Nguyenduc" userId="f2b4cf6a-eefe-4099-bb56-474ad1ebee94" providerId="ADAL" clId="{ADE38A8B-9AFF-4DF2-8607-9B924D81D30B}" dt="2024-08-22T02:09:35.932" v="291" actId="478"/>
          <ac:spMkLst>
            <pc:docMk/>
            <pc:sldMk cId="889031106" sldId="269"/>
            <ac:spMk id="1051" creationId="{6A26ED77-2A45-47B7-FE88-BFAB2AE2A48C}"/>
          </ac:spMkLst>
        </pc:spChg>
        <pc:spChg chg="add del mod">
          <ac:chgData name="Quan Nguyenduc" userId="f2b4cf6a-eefe-4099-bb56-474ad1ebee94" providerId="ADAL" clId="{ADE38A8B-9AFF-4DF2-8607-9B924D81D30B}" dt="2024-08-22T02:09:33.931" v="290" actId="478"/>
          <ac:spMkLst>
            <pc:docMk/>
            <pc:sldMk cId="889031106" sldId="269"/>
            <ac:spMk id="1052" creationId="{2102832E-5701-1B93-6824-0628DA5AE990}"/>
          </ac:spMkLst>
        </pc:spChg>
        <pc:spChg chg="add mod">
          <ac:chgData name="Quan Nguyenduc" userId="f2b4cf6a-eefe-4099-bb56-474ad1ebee94" providerId="ADAL" clId="{ADE38A8B-9AFF-4DF2-8607-9B924D81D30B}" dt="2024-08-22T02:40:54.727" v="442" actId="1076"/>
          <ac:spMkLst>
            <pc:docMk/>
            <pc:sldMk cId="889031106" sldId="269"/>
            <ac:spMk id="1053" creationId="{E4765918-E179-0F6F-3BA0-23E944A604E7}"/>
          </ac:spMkLst>
        </pc:spChg>
        <pc:spChg chg="add mod">
          <ac:chgData name="Quan Nguyenduc" userId="f2b4cf6a-eefe-4099-bb56-474ad1ebee94" providerId="ADAL" clId="{ADE38A8B-9AFF-4DF2-8607-9B924D81D30B}" dt="2024-08-22T02:40:54.727" v="442" actId="1076"/>
          <ac:spMkLst>
            <pc:docMk/>
            <pc:sldMk cId="889031106" sldId="269"/>
            <ac:spMk id="1054" creationId="{C77578F3-A6A3-EF09-431A-CC3AA76834AA}"/>
          </ac:spMkLst>
        </pc:spChg>
        <pc:spChg chg="add mod">
          <ac:chgData name="Quan Nguyenduc" userId="f2b4cf6a-eefe-4099-bb56-474ad1ebee94" providerId="ADAL" clId="{ADE38A8B-9AFF-4DF2-8607-9B924D81D30B}" dt="2024-08-22T02:40:54.727" v="442" actId="1076"/>
          <ac:spMkLst>
            <pc:docMk/>
            <pc:sldMk cId="889031106" sldId="269"/>
            <ac:spMk id="1055" creationId="{CF10B269-B04F-D1EB-772E-FB0FED8A0512}"/>
          </ac:spMkLst>
        </pc:spChg>
        <pc:spChg chg="add mod">
          <ac:chgData name="Quan Nguyenduc" userId="f2b4cf6a-eefe-4099-bb56-474ad1ebee94" providerId="ADAL" clId="{ADE38A8B-9AFF-4DF2-8607-9B924D81D30B}" dt="2024-08-22T02:40:54.727" v="442" actId="1076"/>
          <ac:spMkLst>
            <pc:docMk/>
            <pc:sldMk cId="889031106" sldId="269"/>
            <ac:spMk id="1056" creationId="{E254DB5B-7054-C201-EE19-5538AABC33A2}"/>
          </ac:spMkLst>
        </pc:spChg>
        <pc:spChg chg="add mod">
          <ac:chgData name="Quan Nguyenduc" userId="f2b4cf6a-eefe-4099-bb56-474ad1ebee94" providerId="ADAL" clId="{ADE38A8B-9AFF-4DF2-8607-9B924D81D30B}" dt="2024-08-22T02:40:54.727" v="442" actId="1076"/>
          <ac:spMkLst>
            <pc:docMk/>
            <pc:sldMk cId="889031106" sldId="269"/>
            <ac:spMk id="1057" creationId="{7EB999D4-577C-2708-1135-B3BB7EC8647D}"/>
          </ac:spMkLst>
        </pc:spChg>
        <pc:spChg chg="add mod">
          <ac:chgData name="Quan Nguyenduc" userId="f2b4cf6a-eefe-4099-bb56-474ad1ebee94" providerId="ADAL" clId="{ADE38A8B-9AFF-4DF2-8607-9B924D81D30B}" dt="2024-08-22T02:40:58.290" v="443" actId="1076"/>
          <ac:spMkLst>
            <pc:docMk/>
            <pc:sldMk cId="889031106" sldId="269"/>
            <ac:spMk id="1058" creationId="{A48E79C3-EFFE-2C43-B372-74BD5CD0030A}"/>
          </ac:spMkLst>
        </pc:spChg>
        <pc:spChg chg="add del mod">
          <ac:chgData name="Quan Nguyenduc" userId="f2b4cf6a-eefe-4099-bb56-474ad1ebee94" providerId="ADAL" clId="{ADE38A8B-9AFF-4DF2-8607-9B924D81D30B}" dt="2024-08-22T02:39:59.347" v="415" actId="478"/>
          <ac:spMkLst>
            <pc:docMk/>
            <pc:sldMk cId="889031106" sldId="269"/>
            <ac:spMk id="1059" creationId="{9C08A380-11FA-CED3-21C9-9A63F21C0D71}"/>
          </ac:spMkLst>
        </pc:spChg>
        <pc:spChg chg="add mod">
          <ac:chgData name="Quan Nguyenduc" userId="f2b4cf6a-eefe-4099-bb56-474ad1ebee94" providerId="ADAL" clId="{ADE38A8B-9AFF-4DF2-8607-9B924D81D30B}" dt="2024-08-22T02:41:00.744" v="444" actId="1076"/>
          <ac:spMkLst>
            <pc:docMk/>
            <pc:sldMk cId="889031106" sldId="269"/>
            <ac:spMk id="1060" creationId="{66278F25-FECD-40DF-6853-62BB75596BE9}"/>
          </ac:spMkLst>
        </pc:spChg>
        <pc:spChg chg="add mod">
          <ac:chgData name="Quan Nguyenduc" userId="f2b4cf6a-eefe-4099-bb56-474ad1ebee94" providerId="ADAL" clId="{ADE38A8B-9AFF-4DF2-8607-9B924D81D30B}" dt="2024-08-22T02:40:54.727" v="442" actId="1076"/>
          <ac:spMkLst>
            <pc:docMk/>
            <pc:sldMk cId="889031106" sldId="269"/>
            <ac:spMk id="1061" creationId="{5FC11084-1F73-F4C9-9B87-0E8050D421C2}"/>
          </ac:spMkLst>
        </pc:spChg>
        <pc:picChg chg="add mod">
          <ac:chgData name="Quan Nguyenduc" userId="f2b4cf6a-eefe-4099-bb56-474ad1ebee94" providerId="ADAL" clId="{ADE38A8B-9AFF-4DF2-8607-9B924D81D30B}" dt="2024-08-22T01:56:19.871" v="107" actId="1076"/>
          <ac:picMkLst>
            <pc:docMk/>
            <pc:sldMk cId="889031106" sldId="269"/>
            <ac:picMk id="3" creationId="{57F6A1E3-82A5-4911-9FD5-139EA17DE8A5}"/>
          </ac:picMkLst>
        </pc:picChg>
        <pc:picChg chg="add mod">
          <ac:chgData name="Quan Nguyenduc" userId="f2b4cf6a-eefe-4099-bb56-474ad1ebee94" providerId="ADAL" clId="{ADE38A8B-9AFF-4DF2-8607-9B924D81D30B}" dt="2024-08-22T02:40:54.727" v="442" actId="1076"/>
          <ac:picMkLst>
            <pc:docMk/>
            <pc:sldMk cId="889031106" sldId="269"/>
            <ac:picMk id="6" creationId="{09D33135-744D-BD86-B2DB-1046E5EA1B96}"/>
          </ac:picMkLst>
        </pc:picChg>
        <pc:picChg chg="mod">
          <ac:chgData name="Quan Nguyenduc" userId="f2b4cf6a-eefe-4099-bb56-474ad1ebee94" providerId="ADAL" clId="{ADE38A8B-9AFF-4DF2-8607-9B924D81D30B}" dt="2024-08-22T01:56:11.362" v="103" actId="14100"/>
          <ac:picMkLst>
            <pc:docMk/>
            <pc:sldMk cId="889031106" sldId="269"/>
            <ac:picMk id="8" creationId="{B97342BD-DA99-4F9B-C34A-3F82A0B101EB}"/>
          </ac:picMkLst>
        </pc:picChg>
        <pc:picChg chg="add mod">
          <ac:chgData name="Quan Nguyenduc" userId="f2b4cf6a-eefe-4099-bb56-474ad1ebee94" providerId="ADAL" clId="{ADE38A8B-9AFF-4DF2-8607-9B924D81D30B}" dt="2024-08-22T02:40:54.727" v="442" actId="1076"/>
          <ac:picMkLst>
            <pc:docMk/>
            <pc:sldMk cId="889031106" sldId="269"/>
            <ac:picMk id="9" creationId="{6F368651-7F48-5081-3509-466AC46C0347}"/>
          </ac:picMkLst>
        </pc:picChg>
        <pc:picChg chg="del mod">
          <ac:chgData name="Quan Nguyenduc" userId="f2b4cf6a-eefe-4099-bb56-474ad1ebee94" providerId="ADAL" clId="{ADE38A8B-9AFF-4DF2-8607-9B924D81D30B}" dt="2024-08-22T01:55:25.305" v="87" actId="478"/>
          <ac:picMkLst>
            <pc:docMk/>
            <pc:sldMk cId="889031106" sldId="269"/>
            <ac:picMk id="10" creationId="{B082D82F-5030-E3C8-8096-1E8D564A8CAE}"/>
          </ac:picMkLst>
        </pc:picChg>
        <pc:picChg chg="add mod">
          <ac:chgData name="Quan Nguyenduc" userId="f2b4cf6a-eefe-4099-bb56-474ad1ebee94" providerId="ADAL" clId="{ADE38A8B-9AFF-4DF2-8607-9B924D81D30B}" dt="2024-08-22T02:40:54.727" v="442" actId="1076"/>
          <ac:picMkLst>
            <pc:docMk/>
            <pc:sldMk cId="889031106" sldId="269"/>
            <ac:picMk id="17" creationId="{DD4745A5-E7D5-4035-A099-D2D7165ACFB2}"/>
          </ac:picMkLst>
        </pc:picChg>
        <pc:picChg chg="add mod">
          <ac:chgData name="Quan Nguyenduc" userId="f2b4cf6a-eefe-4099-bb56-474ad1ebee94" providerId="ADAL" clId="{ADE38A8B-9AFF-4DF2-8607-9B924D81D30B}" dt="2024-08-22T02:40:54.727" v="442" actId="1076"/>
          <ac:picMkLst>
            <pc:docMk/>
            <pc:sldMk cId="889031106" sldId="269"/>
            <ac:picMk id="18" creationId="{B328779A-8560-91E3-15D5-3A8F8C42F2F9}"/>
          </ac:picMkLst>
        </pc:picChg>
        <pc:picChg chg="add mod">
          <ac:chgData name="Quan Nguyenduc" userId="f2b4cf6a-eefe-4099-bb56-474ad1ebee94" providerId="ADAL" clId="{ADE38A8B-9AFF-4DF2-8607-9B924D81D30B}" dt="2024-08-22T02:40:54.727" v="442" actId="1076"/>
          <ac:picMkLst>
            <pc:docMk/>
            <pc:sldMk cId="889031106" sldId="269"/>
            <ac:picMk id="19" creationId="{53DC9035-C49D-04C6-4190-A5A642EEC807}"/>
          </ac:picMkLst>
        </pc:picChg>
        <pc:picChg chg="add mod">
          <ac:chgData name="Quan Nguyenduc" userId="f2b4cf6a-eefe-4099-bb56-474ad1ebee94" providerId="ADAL" clId="{ADE38A8B-9AFF-4DF2-8607-9B924D81D30B}" dt="2024-08-22T02:40:54.727" v="442" actId="1076"/>
          <ac:picMkLst>
            <pc:docMk/>
            <pc:sldMk cId="889031106" sldId="269"/>
            <ac:picMk id="20" creationId="{22E54D62-E6AA-4595-6CBF-D56DE25EDCBB}"/>
          </ac:picMkLst>
        </pc:picChg>
        <pc:picChg chg="add mod">
          <ac:chgData name="Quan Nguyenduc" userId="f2b4cf6a-eefe-4099-bb56-474ad1ebee94" providerId="ADAL" clId="{ADE38A8B-9AFF-4DF2-8607-9B924D81D30B}" dt="2024-08-22T02:40:54.727" v="442" actId="1076"/>
          <ac:picMkLst>
            <pc:docMk/>
            <pc:sldMk cId="889031106" sldId="269"/>
            <ac:picMk id="21" creationId="{7721ED7F-61FC-B682-C78D-8C2EE15AAF1A}"/>
          </ac:picMkLst>
        </pc:picChg>
        <pc:picChg chg="del">
          <ac:chgData name="Quan Nguyenduc" userId="f2b4cf6a-eefe-4099-bb56-474ad1ebee94" providerId="ADAL" clId="{ADE38A8B-9AFF-4DF2-8607-9B924D81D30B}" dt="2024-08-22T01:53:58.567" v="0" actId="478"/>
          <ac:picMkLst>
            <pc:docMk/>
            <pc:sldMk cId="889031106" sldId="269"/>
            <ac:picMk id="1026" creationId="{337E8BF8-8E7F-2575-7C97-832F6FC81053}"/>
          </ac:picMkLst>
        </pc:picChg>
        <pc:cxnChg chg="add del mod">
          <ac:chgData name="Quan Nguyenduc" userId="f2b4cf6a-eefe-4099-bb56-474ad1ebee94" providerId="ADAL" clId="{ADE38A8B-9AFF-4DF2-8607-9B924D81D30B}" dt="2024-08-22T02:02:26.936" v="169" actId="478"/>
          <ac:cxnSpMkLst>
            <pc:docMk/>
            <pc:sldMk cId="889031106" sldId="269"/>
            <ac:cxnSpMk id="23" creationId="{85AA7C3F-6712-78FD-427E-ED8EFFD72E2A}"/>
          </ac:cxnSpMkLst>
        </pc:cxnChg>
        <pc:cxnChg chg="add del mod">
          <ac:chgData name="Quan Nguyenduc" userId="f2b4cf6a-eefe-4099-bb56-474ad1ebee94" providerId="ADAL" clId="{ADE38A8B-9AFF-4DF2-8607-9B924D81D30B}" dt="2024-08-22T02:02:26.936" v="169" actId="478"/>
          <ac:cxnSpMkLst>
            <pc:docMk/>
            <pc:sldMk cId="889031106" sldId="269"/>
            <ac:cxnSpMk id="24" creationId="{71307F61-C360-7F03-0123-6E7F1C98E474}"/>
          </ac:cxnSpMkLst>
        </pc:cxnChg>
        <pc:cxnChg chg="add del mod">
          <ac:chgData name="Quan Nguyenduc" userId="f2b4cf6a-eefe-4099-bb56-474ad1ebee94" providerId="ADAL" clId="{ADE38A8B-9AFF-4DF2-8607-9B924D81D30B}" dt="2024-08-22T02:02:26.936" v="169" actId="478"/>
          <ac:cxnSpMkLst>
            <pc:docMk/>
            <pc:sldMk cId="889031106" sldId="269"/>
            <ac:cxnSpMk id="31" creationId="{3D8EF5E2-38DB-8CD8-EA1A-7C4C11906A1D}"/>
          </ac:cxnSpMkLst>
        </pc:cxnChg>
        <pc:cxnChg chg="add del mod">
          <ac:chgData name="Quan Nguyenduc" userId="f2b4cf6a-eefe-4099-bb56-474ad1ebee94" providerId="ADAL" clId="{ADE38A8B-9AFF-4DF2-8607-9B924D81D30B}" dt="2024-08-22T02:02:26.936" v="169" actId="478"/>
          <ac:cxnSpMkLst>
            <pc:docMk/>
            <pc:sldMk cId="889031106" sldId="269"/>
            <ac:cxnSpMk id="32" creationId="{78D3413D-3ECD-A7C7-5B21-F9D47DD5C327}"/>
          </ac:cxnSpMkLst>
        </pc:cxnChg>
        <pc:cxnChg chg="add del mod">
          <ac:chgData name="Quan Nguyenduc" userId="f2b4cf6a-eefe-4099-bb56-474ad1ebee94" providerId="ADAL" clId="{ADE38A8B-9AFF-4DF2-8607-9B924D81D30B}" dt="2024-08-22T02:02:26.936" v="169" actId="478"/>
          <ac:cxnSpMkLst>
            <pc:docMk/>
            <pc:sldMk cId="889031106" sldId="269"/>
            <ac:cxnSpMk id="33" creationId="{AD654E17-B830-4181-885C-7FA62CE11A06}"/>
          </ac:cxnSpMkLst>
        </pc:cxnChg>
        <pc:cxnChg chg="add del mod">
          <ac:chgData name="Quan Nguyenduc" userId="f2b4cf6a-eefe-4099-bb56-474ad1ebee94" providerId="ADAL" clId="{ADE38A8B-9AFF-4DF2-8607-9B924D81D30B}" dt="2024-08-22T02:02:26.936" v="169" actId="478"/>
          <ac:cxnSpMkLst>
            <pc:docMk/>
            <pc:sldMk cId="889031106" sldId="269"/>
            <ac:cxnSpMk id="34" creationId="{A7767391-C835-96DE-209C-FFE01B005543}"/>
          </ac:cxnSpMkLst>
        </pc:cxnChg>
        <pc:cxnChg chg="add del mod">
          <ac:chgData name="Quan Nguyenduc" userId="f2b4cf6a-eefe-4099-bb56-474ad1ebee94" providerId="ADAL" clId="{ADE38A8B-9AFF-4DF2-8607-9B924D81D30B}" dt="2024-08-22T02:02:26.936" v="169" actId="478"/>
          <ac:cxnSpMkLst>
            <pc:docMk/>
            <pc:sldMk cId="889031106" sldId="269"/>
            <ac:cxnSpMk id="35" creationId="{FB27C45E-B68F-621F-E634-66F9D2E5B1F6}"/>
          </ac:cxnSpMkLst>
        </pc:cxnChg>
        <pc:cxnChg chg="add del mod">
          <ac:chgData name="Quan Nguyenduc" userId="f2b4cf6a-eefe-4099-bb56-474ad1ebee94" providerId="ADAL" clId="{ADE38A8B-9AFF-4DF2-8607-9B924D81D30B}" dt="2024-08-22T02:02:26.936" v="169" actId="478"/>
          <ac:cxnSpMkLst>
            <pc:docMk/>
            <pc:sldMk cId="889031106" sldId="269"/>
            <ac:cxnSpMk id="36" creationId="{8D0B4995-D7E5-2879-16DB-C285CFD711B1}"/>
          </ac:cxnSpMkLst>
        </pc:cxnChg>
        <pc:cxnChg chg="add del mod">
          <ac:chgData name="Quan Nguyenduc" userId="f2b4cf6a-eefe-4099-bb56-474ad1ebee94" providerId="ADAL" clId="{ADE38A8B-9AFF-4DF2-8607-9B924D81D30B}" dt="2024-08-22T02:02:29.454" v="171" actId="478"/>
          <ac:cxnSpMkLst>
            <pc:docMk/>
            <pc:sldMk cId="889031106" sldId="269"/>
            <ac:cxnSpMk id="37" creationId="{CF30FE58-17EC-ADBA-FCAD-C9E4C4EE1BFB}"/>
          </ac:cxnSpMkLst>
        </pc:cxnChg>
        <pc:cxnChg chg="add del mod">
          <ac:chgData name="Quan Nguyenduc" userId="f2b4cf6a-eefe-4099-bb56-474ad1ebee94" providerId="ADAL" clId="{ADE38A8B-9AFF-4DF2-8607-9B924D81D30B}" dt="2024-08-22T02:02:28.799" v="170" actId="478"/>
          <ac:cxnSpMkLst>
            <pc:docMk/>
            <pc:sldMk cId="889031106" sldId="269"/>
            <ac:cxnSpMk id="38" creationId="{840FEF4D-2B49-BF2C-4FFB-EAF6C7226734}"/>
          </ac:cxnSpMkLst>
        </pc:cxnChg>
        <pc:cxnChg chg="add del mod">
          <ac:chgData name="Quan Nguyenduc" userId="f2b4cf6a-eefe-4099-bb56-474ad1ebee94" providerId="ADAL" clId="{ADE38A8B-9AFF-4DF2-8607-9B924D81D30B}" dt="2024-08-22T02:02:26.936" v="169" actId="478"/>
          <ac:cxnSpMkLst>
            <pc:docMk/>
            <pc:sldMk cId="889031106" sldId="269"/>
            <ac:cxnSpMk id="39" creationId="{DBCC72D6-8E51-04EB-1212-0862CE5CEB8E}"/>
          </ac:cxnSpMkLst>
        </pc:cxnChg>
        <pc:cxnChg chg="add del mod">
          <ac:chgData name="Quan Nguyenduc" userId="f2b4cf6a-eefe-4099-bb56-474ad1ebee94" providerId="ADAL" clId="{ADE38A8B-9AFF-4DF2-8607-9B924D81D30B}" dt="2024-08-22T02:02:26.936" v="169" actId="478"/>
          <ac:cxnSpMkLst>
            <pc:docMk/>
            <pc:sldMk cId="889031106" sldId="269"/>
            <ac:cxnSpMk id="40" creationId="{4D6A2901-AC73-8A17-C342-D7F2A8A3931D}"/>
          </ac:cxnSpMkLst>
        </pc:cxnChg>
        <pc:cxnChg chg="add mod">
          <ac:chgData name="Quan Nguyenduc" userId="f2b4cf6a-eefe-4099-bb56-474ad1ebee94" providerId="ADAL" clId="{ADE38A8B-9AFF-4DF2-8607-9B924D81D30B}" dt="2024-08-22T02:40:54.727" v="442" actId="1076"/>
          <ac:cxnSpMkLst>
            <pc:docMk/>
            <pc:sldMk cId="889031106" sldId="269"/>
            <ac:cxnSpMk id="49" creationId="{6451F468-295C-8F1C-258C-8129261900D4}"/>
          </ac:cxnSpMkLst>
        </pc:cxnChg>
        <pc:cxnChg chg="add mod">
          <ac:chgData name="Quan Nguyenduc" userId="f2b4cf6a-eefe-4099-bb56-474ad1ebee94" providerId="ADAL" clId="{ADE38A8B-9AFF-4DF2-8607-9B924D81D30B}" dt="2024-08-22T02:40:54.727" v="442" actId="1076"/>
          <ac:cxnSpMkLst>
            <pc:docMk/>
            <pc:sldMk cId="889031106" sldId="269"/>
            <ac:cxnSpMk id="51" creationId="{021FEAD1-1832-A665-34CF-F300272FDDD4}"/>
          </ac:cxnSpMkLst>
        </pc:cxnChg>
        <pc:cxnChg chg="add mod">
          <ac:chgData name="Quan Nguyenduc" userId="f2b4cf6a-eefe-4099-bb56-474ad1ebee94" providerId="ADAL" clId="{ADE38A8B-9AFF-4DF2-8607-9B924D81D30B}" dt="2024-08-22T02:40:54.727" v="442" actId="1076"/>
          <ac:cxnSpMkLst>
            <pc:docMk/>
            <pc:sldMk cId="889031106" sldId="269"/>
            <ac:cxnSpMk id="55" creationId="{85200CEB-789A-65AC-7AD7-CBD64B78CFEA}"/>
          </ac:cxnSpMkLst>
        </pc:cxnChg>
        <pc:cxnChg chg="add mod">
          <ac:chgData name="Quan Nguyenduc" userId="f2b4cf6a-eefe-4099-bb56-474ad1ebee94" providerId="ADAL" clId="{ADE38A8B-9AFF-4DF2-8607-9B924D81D30B}" dt="2024-08-22T02:40:54.727" v="442" actId="1076"/>
          <ac:cxnSpMkLst>
            <pc:docMk/>
            <pc:sldMk cId="889031106" sldId="269"/>
            <ac:cxnSpMk id="57" creationId="{86BCDF49-5234-1C6E-9CD3-15CC0F62C430}"/>
          </ac:cxnSpMkLst>
        </pc:cxnChg>
        <pc:cxnChg chg="add mod">
          <ac:chgData name="Quan Nguyenduc" userId="f2b4cf6a-eefe-4099-bb56-474ad1ebee94" providerId="ADAL" clId="{ADE38A8B-9AFF-4DF2-8607-9B924D81D30B}" dt="2024-08-22T02:40:54.727" v="442" actId="1076"/>
          <ac:cxnSpMkLst>
            <pc:docMk/>
            <pc:sldMk cId="889031106" sldId="269"/>
            <ac:cxnSpMk id="60" creationId="{36003A8C-D63D-413C-B9BD-02F2FD3CE820}"/>
          </ac:cxnSpMkLst>
        </pc:cxnChg>
        <pc:cxnChg chg="add mod">
          <ac:chgData name="Quan Nguyenduc" userId="f2b4cf6a-eefe-4099-bb56-474ad1ebee94" providerId="ADAL" clId="{ADE38A8B-9AFF-4DF2-8607-9B924D81D30B}" dt="2024-08-22T02:40:54.727" v="442" actId="1076"/>
          <ac:cxnSpMkLst>
            <pc:docMk/>
            <pc:sldMk cId="889031106" sldId="269"/>
            <ac:cxnSpMk id="1043" creationId="{02DA759C-1E44-BD06-85BD-A220CE1CF70F}"/>
          </ac:cxnSpMkLst>
        </pc:cxnChg>
      </pc:sldChg>
    </pc:docChg>
  </pc:docChgLst>
  <pc:docChgLst>
    <pc:chgData name="Quan Nguyenduc" userId="f2b4cf6a-eefe-4099-bb56-474ad1ebee94" providerId="ADAL" clId="{F5A27C5E-E7B6-4673-A1CC-CD6154E5DFD3}"/>
    <pc:docChg chg="undo custSel modSld">
      <pc:chgData name="Quan Nguyenduc" userId="f2b4cf6a-eefe-4099-bb56-474ad1ebee94" providerId="ADAL" clId="{F5A27C5E-E7B6-4673-A1CC-CD6154E5DFD3}" dt="2024-12-23T04:34:01.751" v="425" actId="1036"/>
      <pc:docMkLst>
        <pc:docMk/>
      </pc:docMkLst>
      <pc:sldChg chg="addSp delSp modSp mod">
        <pc:chgData name="Quan Nguyenduc" userId="f2b4cf6a-eefe-4099-bb56-474ad1ebee94" providerId="ADAL" clId="{F5A27C5E-E7B6-4673-A1CC-CD6154E5DFD3}" dt="2024-12-23T04:34:01.751" v="425" actId="1036"/>
        <pc:sldMkLst>
          <pc:docMk/>
          <pc:sldMk cId="2388911289" sldId="2147474358"/>
        </pc:sldMkLst>
        <pc:spChg chg="mod">
          <ac:chgData name="Quan Nguyenduc" userId="f2b4cf6a-eefe-4099-bb56-474ad1ebee94" providerId="ADAL" clId="{F5A27C5E-E7B6-4673-A1CC-CD6154E5DFD3}" dt="2024-12-23T04:32:48.143" v="349" actId="1076"/>
          <ac:spMkLst>
            <pc:docMk/>
            <pc:sldMk cId="2388911289" sldId="2147474358"/>
            <ac:spMk id="2" creationId="{5914E8DB-7A7D-5A37-DBBE-A10B1076B8BE}"/>
          </ac:spMkLst>
        </pc:spChg>
        <pc:spChg chg="mod">
          <ac:chgData name="Quan Nguyenduc" userId="f2b4cf6a-eefe-4099-bb56-474ad1ebee94" providerId="ADAL" clId="{F5A27C5E-E7B6-4673-A1CC-CD6154E5DFD3}" dt="2024-12-23T04:32:54.045" v="353" actId="1037"/>
          <ac:spMkLst>
            <pc:docMk/>
            <pc:sldMk cId="2388911289" sldId="2147474358"/>
            <ac:spMk id="3" creationId="{CC95EE88-8E51-72B8-3AF6-289BBDCF79CF}"/>
          </ac:spMkLst>
        </pc:spChg>
        <pc:spChg chg="mod">
          <ac:chgData name="Quan Nguyenduc" userId="f2b4cf6a-eefe-4099-bb56-474ad1ebee94" providerId="ADAL" clId="{F5A27C5E-E7B6-4673-A1CC-CD6154E5DFD3}" dt="2024-12-23T04:32:52.119" v="350" actId="1076"/>
          <ac:spMkLst>
            <pc:docMk/>
            <pc:sldMk cId="2388911289" sldId="2147474358"/>
            <ac:spMk id="4" creationId="{A8879083-C999-BA45-E183-0CDC5F1F57FC}"/>
          </ac:spMkLst>
        </pc:spChg>
        <pc:spChg chg="mod">
          <ac:chgData name="Quan Nguyenduc" userId="f2b4cf6a-eefe-4099-bb56-474ad1ebee94" providerId="ADAL" clId="{F5A27C5E-E7B6-4673-A1CC-CD6154E5DFD3}" dt="2024-12-23T04:34:01.751" v="425" actId="1036"/>
          <ac:spMkLst>
            <pc:docMk/>
            <pc:sldMk cId="2388911289" sldId="2147474358"/>
            <ac:spMk id="5" creationId="{82146452-9399-05A5-0DB8-2BBB39E57213}"/>
          </ac:spMkLst>
        </pc:spChg>
        <pc:spChg chg="mod">
          <ac:chgData name="Quan Nguyenduc" userId="f2b4cf6a-eefe-4099-bb56-474ad1ebee94" providerId="ADAL" clId="{F5A27C5E-E7B6-4673-A1CC-CD6154E5DFD3}" dt="2024-12-23T04:34:01.751" v="425" actId="1036"/>
          <ac:spMkLst>
            <pc:docMk/>
            <pc:sldMk cId="2388911289" sldId="2147474358"/>
            <ac:spMk id="6" creationId="{C95EFFC3-D0F3-8FF8-39CA-6CD4B0212E0B}"/>
          </ac:spMkLst>
        </pc:spChg>
        <pc:spChg chg="mod">
          <ac:chgData name="Quan Nguyenduc" userId="f2b4cf6a-eefe-4099-bb56-474ad1ebee94" providerId="ADAL" clId="{F5A27C5E-E7B6-4673-A1CC-CD6154E5DFD3}" dt="2024-12-23T04:32:48.143" v="349" actId="1076"/>
          <ac:spMkLst>
            <pc:docMk/>
            <pc:sldMk cId="2388911289" sldId="2147474358"/>
            <ac:spMk id="7" creationId="{2079F43B-712F-9040-B9B9-73C3C32FE9E6}"/>
          </ac:spMkLst>
        </pc:spChg>
        <pc:spChg chg="mod">
          <ac:chgData name="Quan Nguyenduc" userId="f2b4cf6a-eefe-4099-bb56-474ad1ebee94" providerId="ADAL" clId="{F5A27C5E-E7B6-4673-A1CC-CD6154E5DFD3}" dt="2024-12-23T04:34:01.751" v="425" actId="1036"/>
          <ac:spMkLst>
            <pc:docMk/>
            <pc:sldMk cId="2388911289" sldId="2147474358"/>
            <ac:spMk id="9" creationId="{9E34BB78-1D33-7B25-BB0A-E168BF6081E6}"/>
          </ac:spMkLst>
        </pc:spChg>
        <pc:spChg chg="mod">
          <ac:chgData name="Quan Nguyenduc" userId="f2b4cf6a-eefe-4099-bb56-474ad1ebee94" providerId="ADAL" clId="{F5A27C5E-E7B6-4673-A1CC-CD6154E5DFD3}" dt="2024-12-23T04:32:48.143" v="349" actId="1076"/>
          <ac:spMkLst>
            <pc:docMk/>
            <pc:sldMk cId="2388911289" sldId="2147474358"/>
            <ac:spMk id="10" creationId="{5930341B-AEC3-C483-8D38-F8A087F00B45}"/>
          </ac:spMkLst>
        </pc:spChg>
        <pc:spChg chg="mod">
          <ac:chgData name="Quan Nguyenduc" userId="f2b4cf6a-eefe-4099-bb56-474ad1ebee94" providerId="ADAL" clId="{F5A27C5E-E7B6-4673-A1CC-CD6154E5DFD3}" dt="2024-12-23T04:34:01.751" v="425" actId="1036"/>
          <ac:spMkLst>
            <pc:docMk/>
            <pc:sldMk cId="2388911289" sldId="2147474358"/>
            <ac:spMk id="11" creationId="{5B4BCD8A-3CB9-6ED3-A9D5-9498112E9DB0}"/>
          </ac:spMkLst>
        </pc:spChg>
        <pc:spChg chg="mod">
          <ac:chgData name="Quan Nguyenduc" userId="f2b4cf6a-eefe-4099-bb56-474ad1ebee94" providerId="ADAL" clId="{F5A27C5E-E7B6-4673-A1CC-CD6154E5DFD3}" dt="2024-12-23T04:32:48.143" v="349" actId="1076"/>
          <ac:spMkLst>
            <pc:docMk/>
            <pc:sldMk cId="2388911289" sldId="2147474358"/>
            <ac:spMk id="22" creationId="{E12A1572-0230-23E9-2AA1-8241A76C33D0}"/>
          </ac:spMkLst>
        </pc:spChg>
        <pc:spChg chg="mod">
          <ac:chgData name="Quan Nguyenduc" userId="f2b4cf6a-eefe-4099-bb56-474ad1ebee94" providerId="ADAL" clId="{F5A27C5E-E7B6-4673-A1CC-CD6154E5DFD3}" dt="2024-12-23T04:32:48.143" v="349" actId="1076"/>
          <ac:spMkLst>
            <pc:docMk/>
            <pc:sldMk cId="2388911289" sldId="2147474358"/>
            <ac:spMk id="23" creationId="{923C56B8-A168-E553-D25A-8668E98B2FEC}"/>
          </ac:spMkLst>
        </pc:spChg>
        <pc:spChg chg="mod">
          <ac:chgData name="Quan Nguyenduc" userId="f2b4cf6a-eefe-4099-bb56-474ad1ebee94" providerId="ADAL" clId="{F5A27C5E-E7B6-4673-A1CC-CD6154E5DFD3}" dt="2024-12-23T04:32:48.143" v="349" actId="1076"/>
          <ac:spMkLst>
            <pc:docMk/>
            <pc:sldMk cId="2388911289" sldId="2147474358"/>
            <ac:spMk id="24" creationId="{5A6959A5-C13D-0F78-5782-428A6202D070}"/>
          </ac:spMkLst>
        </pc:spChg>
        <pc:spChg chg="mod">
          <ac:chgData name="Quan Nguyenduc" userId="f2b4cf6a-eefe-4099-bb56-474ad1ebee94" providerId="ADAL" clId="{F5A27C5E-E7B6-4673-A1CC-CD6154E5DFD3}" dt="2024-12-23T04:32:48.143" v="349" actId="1076"/>
          <ac:spMkLst>
            <pc:docMk/>
            <pc:sldMk cId="2388911289" sldId="2147474358"/>
            <ac:spMk id="25" creationId="{C76E1756-7742-F90F-156A-43D4F07AF4FC}"/>
          </ac:spMkLst>
        </pc:spChg>
        <pc:spChg chg="mod">
          <ac:chgData name="Quan Nguyenduc" userId="f2b4cf6a-eefe-4099-bb56-474ad1ebee94" providerId="ADAL" clId="{F5A27C5E-E7B6-4673-A1CC-CD6154E5DFD3}" dt="2024-12-23T04:32:48.143" v="349" actId="1076"/>
          <ac:spMkLst>
            <pc:docMk/>
            <pc:sldMk cId="2388911289" sldId="2147474358"/>
            <ac:spMk id="26" creationId="{97BC9246-18DC-6945-789E-ADE7315E41DA}"/>
          </ac:spMkLst>
        </pc:spChg>
        <pc:spChg chg="mod">
          <ac:chgData name="Quan Nguyenduc" userId="f2b4cf6a-eefe-4099-bb56-474ad1ebee94" providerId="ADAL" clId="{F5A27C5E-E7B6-4673-A1CC-CD6154E5DFD3}" dt="2024-12-23T04:32:48.143" v="349" actId="1076"/>
          <ac:spMkLst>
            <pc:docMk/>
            <pc:sldMk cId="2388911289" sldId="2147474358"/>
            <ac:spMk id="27" creationId="{7E952A57-0FB8-6004-6975-1AAABE19E067}"/>
          </ac:spMkLst>
        </pc:spChg>
        <pc:spChg chg="mod">
          <ac:chgData name="Quan Nguyenduc" userId="f2b4cf6a-eefe-4099-bb56-474ad1ebee94" providerId="ADAL" clId="{F5A27C5E-E7B6-4673-A1CC-CD6154E5DFD3}" dt="2024-12-23T04:34:01.751" v="425" actId="1036"/>
          <ac:spMkLst>
            <pc:docMk/>
            <pc:sldMk cId="2388911289" sldId="2147474358"/>
            <ac:spMk id="28" creationId="{789A30A3-CFBB-C2C4-BF79-3EA4A477FB8F}"/>
          </ac:spMkLst>
        </pc:spChg>
        <pc:spChg chg="mod">
          <ac:chgData name="Quan Nguyenduc" userId="f2b4cf6a-eefe-4099-bb56-474ad1ebee94" providerId="ADAL" clId="{F5A27C5E-E7B6-4673-A1CC-CD6154E5DFD3}" dt="2024-12-23T04:32:48.143" v="349" actId="1076"/>
          <ac:spMkLst>
            <pc:docMk/>
            <pc:sldMk cId="2388911289" sldId="2147474358"/>
            <ac:spMk id="29" creationId="{C1F50670-48E4-0306-CE01-F3768131D75C}"/>
          </ac:spMkLst>
        </pc:spChg>
        <pc:spChg chg="mod">
          <ac:chgData name="Quan Nguyenduc" userId="f2b4cf6a-eefe-4099-bb56-474ad1ebee94" providerId="ADAL" clId="{F5A27C5E-E7B6-4673-A1CC-CD6154E5DFD3}" dt="2024-12-23T04:34:01.751" v="425" actId="1036"/>
          <ac:spMkLst>
            <pc:docMk/>
            <pc:sldMk cId="2388911289" sldId="2147474358"/>
            <ac:spMk id="30" creationId="{6A4E0546-0211-D437-BE55-BE542C9315FA}"/>
          </ac:spMkLst>
        </pc:spChg>
        <pc:spChg chg="mod">
          <ac:chgData name="Quan Nguyenduc" userId="f2b4cf6a-eefe-4099-bb56-474ad1ebee94" providerId="ADAL" clId="{F5A27C5E-E7B6-4673-A1CC-CD6154E5DFD3}" dt="2024-12-23T04:34:01.751" v="425" actId="1036"/>
          <ac:spMkLst>
            <pc:docMk/>
            <pc:sldMk cId="2388911289" sldId="2147474358"/>
            <ac:spMk id="31" creationId="{44989386-D0F5-3C39-AD2D-ED49A9F23953}"/>
          </ac:spMkLst>
        </pc:spChg>
        <pc:spChg chg="mod">
          <ac:chgData name="Quan Nguyenduc" userId="f2b4cf6a-eefe-4099-bb56-474ad1ebee94" providerId="ADAL" clId="{F5A27C5E-E7B6-4673-A1CC-CD6154E5DFD3}" dt="2024-12-23T04:34:01.751" v="425" actId="1036"/>
          <ac:spMkLst>
            <pc:docMk/>
            <pc:sldMk cId="2388911289" sldId="2147474358"/>
            <ac:spMk id="32" creationId="{C0765E75-5E9B-32D7-5552-08E0C1F3145F}"/>
          </ac:spMkLst>
        </pc:spChg>
        <pc:spChg chg="mod">
          <ac:chgData name="Quan Nguyenduc" userId="f2b4cf6a-eefe-4099-bb56-474ad1ebee94" providerId="ADAL" clId="{F5A27C5E-E7B6-4673-A1CC-CD6154E5DFD3}" dt="2024-12-23T04:34:01.751" v="425" actId="1036"/>
          <ac:spMkLst>
            <pc:docMk/>
            <pc:sldMk cId="2388911289" sldId="2147474358"/>
            <ac:spMk id="33" creationId="{4445B8D0-61C8-0844-DD93-02DE8D9EC471}"/>
          </ac:spMkLst>
        </pc:spChg>
        <pc:picChg chg="add del mod">
          <ac:chgData name="Quan Nguyenduc" userId="f2b4cf6a-eefe-4099-bb56-474ad1ebee94" providerId="ADAL" clId="{F5A27C5E-E7B6-4673-A1CC-CD6154E5DFD3}" dt="2024-12-23T04:25:08.156" v="117" actId="478"/>
          <ac:picMkLst>
            <pc:docMk/>
            <pc:sldMk cId="2388911289" sldId="2147474358"/>
            <ac:picMk id="13" creationId="{0ED68434-78D2-6046-ED43-F04EA83365DB}"/>
          </ac:picMkLst>
        </pc:picChg>
        <pc:picChg chg="add mod">
          <ac:chgData name="Quan Nguyenduc" userId="f2b4cf6a-eefe-4099-bb56-474ad1ebee94" providerId="ADAL" clId="{F5A27C5E-E7B6-4673-A1CC-CD6154E5DFD3}" dt="2024-12-23T04:32:48.143" v="349" actId="1076"/>
          <ac:picMkLst>
            <pc:docMk/>
            <pc:sldMk cId="2388911289" sldId="2147474358"/>
            <ac:picMk id="15" creationId="{52033DC6-FFA1-6C3B-03D5-27DBEB5DD9F6}"/>
          </ac:picMkLst>
        </pc:picChg>
        <pc:picChg chg="add mod">
          <ac:chgData name="Quan Nguyenduc" userId="f2b4cf6a-eefe-4099-bb56-474ad1ebee94" providerId="ADAL" clId="{F5A27C5E-E7B6-4673-A1CC-CD6154E5DFD3}" dt="2024-12-23T04:34:01.751" v="425" actId="1036"/>
          <ac:picMkLst>
            <pc:docMk/>
            <pc:sldMk cId="2388911289" sldId="2147474358"/>
            <ac:picMk id="17" creationId="{6C5D157F-F5A4-53F7-5A64-4A0F0906D75D}"/>
          </ac:picMkLst>
        </pc:picChg>
        <pc:picChg chg="add mod">
          <ac:chgData name="Quan Nguyenduc" userId="f2b4cf6a-eefe-4099-bb56-474ad1ebee94" providerId="ADAL" clId="{F5A27C5E-E7B6-4673-A1CC-CD6154E5DFD3}" dt="2024-12-23T04:32:48.143" v="349" actId="1076"/>
          <ac:picMkLst>
            <pc:docMk/>
            <pc:sldMk cId="2388911289" sldId="2147474358"/>
            <ac:picMk id="19" creationId="{3273BD93-BC9D-161D-24E7-63259A5CF9E6}"/>
          </ac:picMkLst>
        </pc:picChg>
        <pc:picChg chg="add mod">
          <ac:chgData name="Quan Nguyenduc" userId="f2b4cf6a-eefe-4099-bb56-474ad1ebee94" providerId="ADAL" clId="{F5A27C5E-E7B6-4673-A1CC-CD6154E5DFD3}" dt="2024-12-23T04:34:01.751" v="425" actId="1036"/>
          <ac:picMkLst>
            <pc:docMk/>
            <pc:sldMk cId="2388911289" sldId="2147474358"/>
            <ac:picMk id="35" creationId="{4337DA4E-B382-4EE4-3201-B90A4D525605}"/>
          </ac:picMkLst>
        </pc:picChg>
        <pc:picChg chg="add mod">
          <ac:chgData name="Quan Nguyenduc" userId="f2b4cf6a-eefe-4099-bb56-474ad1ebee94" providerId="ADAL" clId="{F5A27C5E-E7B6-4673-A1CC-CD6154E5DFD3}" dt="2024-12-23T04:22:18.315" v="51" actId="571"/>
          <ac:picMkLst>
            <pc:docMk/>
            <pc:sldMk cId="2388911289" sldId="2147474358"/>
            <ac:picMk id="36" creationId="{61791624-EABB-A593-C7B4-5D96E4F21B7D}"/>
          </ac:picMkLst>
        </pc:picChg>
        <pc:picChg chg="add mod">
          <ac:chgData name="Quan Nguyenduc" userId="f2b4cf6a-eefe-4099-bb56-474ad1ebee94" providerId="ADAL" clId="{F5A27C5E-E7B6-4673-A1CC-CD6154E5DFD3}" dt="2024-12-23T04:22:18.315" v="51" actId="571"/>
          <ac:picMkLst>
            <pc:docMk/>
            <pc:sldMk cId="2388911289" sldId="2147474358"/>
            <ac:picMk id="37" creationId="{CDC8EFCE-F111-1042-3A6F-D49D03DF192B}"/>
          </ac:picMkLst>
        </pc:picChg>
        <pc:picChg chg="add mod">
          <ac:chgData name="Quan Nguyenduc" userId="f2b4cf6a-eefe-4099-bb56-474ad1ebee94" providerId="ADAL" clId="{F5A27C5E-E7B6-4673-A1CC-CD6154E5DFD3}" dt="2024-12-23T04:22:18.315" v="51" actId="571"/>
          <ac:picMkLst>
            <pc:docMk/>
            <pc:sldMk cId="2388911289" sldId="2147474358"/>
            <ac:picMk id="38" creationId="{C95D0F1B-05B6-BCD3-0261-8B7A3FAD3EEF}"/>
          </ac:picMkLst>
        </pc:picChg>
        <pc:picChg chg="add mod">
          <ac:chgData name="Quan Nguyenduc" userId="f2b4cf6a-eefe-4099-bb56-474ad1ebee94" providerId="ADAL" clId="{F5A27C5E-E7B6-4673-A1CC-CD6154E5DFD3}" dt="2024-12-23T04:22:18.315" v="51" actId="571"/>
          <ac:picMkLst>
            <pc:docMk/>
            <pc:sldMk cId="2388911289" sldId="2147474358"/>
            <ac:picMk id="39" creationId="{CB93EEB2-3ACE-5BFD-6B87-0CE713B10A8B}"/>
          </ac:picMkLst>
        </pc:picChg>
        <pc:picChg chg="add mod">
          <ac:chgData name="Quan Nguyenduc" userId="f2b4cf6a-eefe-4099-bb56-474ad1ebee94" providerId="ADAL" clId="{F5A27C5E-E7B6-4673-A1CC-CD6154E5DFD3}" dt="2024-12-23T04:32:48.143" v="349" actId="1076"/>
          <ac:picMkLst>
            <pc:docMk/>
            <pc:sldMk cId="2388911289" sldId="2147474358"/>
            <ac:picMk id="41" creationId="{7B2DACF6-455E-9C05-597E-C34E3318779C}"/>
          </ac:picMkLst>
        </pc:picChg>
        <pc:picChg chg="add mod">
          <ac:chgData name="Quan Nguyenduc" userId="f2b4cf6a-eefe-4099-bb56-474ad1ebee94" providerId="ADAL" clId="{F5A27C5E-E7B6-4673-A1CC-CD6154E5DFD3}" dt="2024-12-23T04:34:01.751" v="425" actId="1036"/>
          <ac:picMkLst>
            <pc:docMk/>
            <pc:sldMk cId="2388911289" sldId="2147474358"/>
            <ac:picMk id="43" creationId="{E7B4045E-276F-CAA2-6BFA-A965A8A383E4}"/>
          </ac:picMkLst>
        </pc:picChg>
        <pc:picChg chg="mod">
          <ac:chgData name="Quan Nguyenduc" userId="f2b4cf6a-eefe-4099-bb56-474ad1ebee94" providerId="ADAL" clId="{F5A27C5E-E7B6-4673-A1CC-CD6154E5DFD3}" dt="2024-12-23T04:32:48.143" v="349" actId="1076"/>
          <ac:picMkLst>
            <pc:docMk/>
            <pc:sldMk cId="2388911289" sldId="2147474358"/>
            <ac:picMk id="97" creationId="{BBE35073-BE54-8DF9-65AA-E20C8F28BBE7}"/>
          </ac:picMkLst>
        </pc:picChg>
        <pc:picChg chg="mod">
          <ac:chgData name="Quan Nguyenduc" userId="f2b4cf6a-eefe-4099-bb56-474ad1ebee94" providerId="ADAL" clId="{F5A27C5E-E7B6-4673-A1CC-CD6154E5DFD3}" dt="2024-12-23T04:32:48.143" v="349" actId="1076"/>
          <ac:picMkLst>
            <pc:docMk/>
            <pc:sldMk cId="2388911289" sldId="2147474358"/>
            <ac:picMk id="98" creationId="{EB4A4592-61FD-1999-7FF5-153E74FE333F}"/>
          </ac:picMkLst>
        </pc:picChg>
        <pc:picChg chg="mod">
          <ac:chgData name="Quan Nguyenduc" userId="f2b4cf6a-eefe-4099-bb56-474ad1ebee94" providerId="ADAL" clId="{F5A27C5E-E7B6-4673-A1CC-CD6154E5DFD3}" dt="2024-12-23T04:32:48.143" v="349" actId="1076"/>
          <ac:picMkLst>
            <pc:docMk/>
            <pc:sldMk cId="2388911289" sldId="2147474358"/>
            <ac:picMk id="99" creationId="{D1B534FD-ADB0-BDD4-8C3A-D7568DD475FA}"/>
          </ac:picMkLst>
        </pc:picChg>
        <pc:picChg chg="mod">
          <ac:chgData name="Quan Nguyenduc" userId="f2b4cf6a-eefe-4099-bb56-474ad1ebee94" providerId="ADAL" clId="{F5A27C5E-E7B6-4673-A1CC-CD6154E5DFD3}" dt="2024-12-23T04:32:48.143" v="349" actId="1076"/>
          <ac:picMkLst>
            <pc:docMk/>
            <pc:sldMk cId="2388911289" sldId="2147474358"/>
            <ac:picMk id="101" creationId="{CA72B769-5AB0-6DC1-52A1-7B35F2ADF000}"/>
          </ac:picMkLst>
        </pc:picChg>
        <pc:picChg chg="mod">
          <ac:chgData name="Quan Nguyenduc" userId="f2b4cf6a-eefe-4099-bb56-474ad1ebee94" providerId="ADAL" clId="{F5A27C5E-E7B6-4673-A1CC-CD6154E5DFD3}" dt="2024-12-23T04:32:48.143" v="349" actId="1076"/>
          <ac:picMkLst>
            <pc:docMk/>
            <pc:sldMk cId="2388911289" sldId="2147474358"/>
            <ac:picMk id="102" creationId="{D4106AA3-89E4-5BAC-003A-D3474BD17FF9}"/>
          </ac:picMkLst>
        </pc:picChg>
        <pc:picChg chg="mod">
          <ac:chgData name="Quan Nguyenduc" userId="f2b4cf6a-eefe-4099-bb56-474ad1ebee94" providerId="ADAL" clId="{F5A27C5E-E7B6-4673-A1CC-CD6154E5DFD3}" dt="2024-12-23T04:34:01.751" v="425" actId="1036"/>
          <ac:picMkLst>
            <pc:docMk/>
            <pc:sldMk cId="2388911289" sldId="2147474358"/>
            <ac:picMk id="103" creationId="{A110858E-042C-D7B2-2F6A-F82DC97A1B88}"/>
          </ac:picMkLst>
        </pc:picChg>
        <pc:picChg chg="mod">
          <ac:chgData name="Quan Nguyenduc" userId="f2b4cf6a-eefe-4099-bb56-474ad1ebee94" providerId="ADAL" clId="{F5A27C5E-E7B6-4673-A1CC-CD6154E5DFD3}" dt="2024-12-23T04:34:01.751" v="425" actId="1036"/>
          <ac:picMkLst>
            <pc:docMk/>
            <pc:sldMk cId="2388911289" sldId="2147474358"/>
            <ac:picMk id="104" creationId="{9000C2D7-3C04-9EF3-7B71-B54988B73089}"/>
          </ac:picMkLst>
        </pc:picChg>
        <pc:picChg chg="mod">
          <ac:chgData name="Quan Nguyenduc" userId="f2b4cf6a-eefe-4099-bb56-474ad1ebee94" providerId="ADAL" clId="{F5A27C5E-E7B6-4673-A1CC-CD6154E5DFD3}" dt="2024-12-23T04:34:01.751" v="425" actId="1036"/>
          <ac:picMkLst>
            <pc:docMk/>
            <pc:sldMk cId="2388911289" sldId="2147474358"/>
            <ac:picMk id="105" creationId="{6BF82D9E-31F9-9DB0-DCD5-70493241190B}"/>
          </ac:picMkLst>
        </pc:picChg>
        <pc:picChg chg="mod">
          <ac:chgData name="Quan Nguyenduc" userId="f2b4cf6a-eefe-4099-bb56-474ad1ebee94" providerId="ADAL" clId="{F5A27C5E-E7B6-4673-A1CC-CD6154E5DFD3}" dt="2024-12-23T04:34:01.751" v="425" actId="1036"/>
          <ac:picMkLst>
            <pc:docMk/>
            <pc:sldMk cId="2388911289" sldId="2147474358"/>
            <ac:picMk id="106" creationId="{AE8A93A3-185B-0403-A63C-9D3C700D667C}"/>
          </ac:picMkLst>
        </pc:picChg>
        <pc:picChg chg="mod">
          <ac:chgData name="Quan Nguyenduc" userId="f2b4cf6a-eefe-4099-bb56-474ad1ebee94" providerId="ADAL" clId="{F5A27C5E-E7B6-4673-A1CC-CD6154E5DFD3}" dt="2024-12-23T04:34:01.751" v="425" actId="1036"/>
          <ac:picMkLst>
            <pc:docMk/>
            <pc:sldMk cId="2388911289" sldId="2147474358"/>
            <ac:picMk id="107" creationId="{2E2C06C1-38A7-3AA5-313A-D962E76CFB58}"/>
          </ac:picMkLst>
        </pc:picChg>
        <pc:picChg chg="mod">
          <ac:chgData name="Quan Nguyenduc" userId="f2b4cf6a-eefe-4099-bb56-474ad1ebee94" providerId="ADAL" clId="{F5A27C5E-E7B6-4673-A1CC-CD6154E5DFD3}" dt="2024-12-23T04:32:48.143" v="349" actId="1076"/>
          <ac:picMkLst>
            <pc:docMk/>
            <pc:sldMk cId="2388911289" sldId="2147474358"/>
            <ac:picMk id="108" creationId="{027861EC-5B44-17B4-7ECE-29370BDF5799}"/>
          </ac:picMkLst>
        </pc:picChg>
        <pc:cxnChg chg="mod">
          <ac:chgData name="Quan Nguyenduc" userId="f2b4cf6a-eefe-4099-bb56-474ad1ebee94" providerId="ADAL" clId="{F5A27C5E-E7B6-4673-A1CC-CD6154E5DFD3}" dt="2024-12-23T04:32:48.143" v="349" actId="1076"/>
          <ac:cxnSpMkLst>
            <pc:docMk/>
            <pc:sldMk cId="2388911289" sldId="2147474358"/>
            <ac:cxnSpMk id="115" creationId="{17EF21DF-62ED-A97D-57A5-0D20BEF0BD4C}"/>
          </ac:cxnSpMkLst>
        </pc:cxnChg>
        <pc:cxnChg chg="mod">
          <ac:chgData name="Quan Nguyenduc" userId="f2b4cf6a-eefe-4099-bb56-474ad1ebee94" providerId="ADAL" clId="{F5A27C5E-E7B6-4673-A1CC-CD6154E5DFD3}" dt="2024-12-23T04:34:01.751" v="425" actId="1036"/>
          <ac:cxnSpMkLst>
            <pc:docMk/>
            <pc:sldMk cId="2388911289" sldId="2147474358"/>
            <ac:cxnSpMk id="122" creationId="{2BC4C9B1-8A65-C379-B081-EE28B290D46F}"/>
          </ac:cxnSpMkLst>
        </pc:cxnChg>
      </pc:sldChg>
    </pc:docChg>
  </pc:docChgLst>
  <pc:docChgLst>
    <pc:chgData name="Quan Nguyenduc" userId="f2b4cf6a-eefe-4099-bb56-474ad1ebee94" providerId="ADAL" clId="{9C798750-A1DB-4AFD-A812-F57D46CCC31E}"/>
    <pc:docChg chg="undo custSel modSld">
      <pc:chgData name="Quan Nguyenduc" userId="f2b4cf6a-eefe-4099-bb56-474ad1ebee94" providerId="ADAL" clId="{9C798750-A1DB-4AFD-A812-F57D46CCC31E}" dt="2024-11-12T03:43:14.793" v="115" actId="1076"/>
      <pc:docMkLst>
        <pc:docMk/>
      </pc:docMkLst>
      <pc:sldChg chg="modNotes">
        <pc:chgData name="Quan Nguyenduc" userId="f2b4cf6a-eefe-4099-bb56-474ad1ebee94" providerId="ADAL" clId="{9C798750-A1DB-4AFD-A812-F57D46CCC31E}" dt="2024-11-12T03:01:03.442" v="1" actId="27636"/>
        <pc:sldMkLst>
          <pc:docMk/>
          <pc:sldMk cId="2158940052" sldId="811"/>
        </pc:sldMkLst>
      </pc:sldChg>
      <pc:sldChg chg="addSp delSp modSp mod">
        <pc:chgData name="Quan Nguyenduc" userId="f2b4cf6a-eefe-4099-bb56-474ad1ebee94" providerId="ADAL" clId="{9C798750-A1DB-4AFD-A812-F57D46CCC31E}" dt="2024-11-12T03:43:14.793" v="115" actId="1076"/>
        <pc:sldMkLst>
          <pc:docMk/>
          <pc:sldMk cId="2388911289" sldId="2147474358"/>
        </pc:sldMkLst>
        <pc:spChg chg="add del mod">
          <ac:chgData name="Quan Nguyenduc" userId="f2b4cf6a-eefe-4099-bb56-474ad1ebee94" providerId="ADAL" clId="{9C798750-A1DB-4AFD-A812-F57D46CCC31E}" dt="2024-11-12T03:04:47.171" v="4" actId="478"/>
          <ac:spMkLst>
            <pc:docMk/>
            <pc:sldMk cId="2388911289" sldId="2147474358"/>
            <ac:spMk id="6" creationId="{0EF2C9BA-63E3-61C7-8792-F2A5F0DC6088}"/>
          </ac:spMkLst>
        </pc:spChg>
        <pc:spChg chg="add mod">
          <ac:chgData name="Quan Nguyenduc" userId="f2b4cf6a-eefe-4099-bb56-474ad1ebee94" providerId="ADAL" clId="{9C798750-A1DB-4AFD-A812-F57D46CCC31E}" dt="2024-11-12T03:43:03.525" v="114" actId="20577"/>
          <ac:spMkLst>
            <pc:docMk/>
            <pc:sldMk cId="2388911289" sldId="2147474358"/>
            <ac:spMk id="9" creationId="{9E34BB78-1D33-7B25-BB0A-E168BF6081E6}"/>
          </ac:spMkLst>
        </pc:spChg>
        <pc:spChg chg="mod">
          <ac:chgData name="Quan Nguyenduc" userId="f2b4cf6a-eefe-4099-bb56-474ad1ebee94" providerId="ADAL" clId="{9C798750-A1DB-4AFD-A812-F57D46CCC31E}" dt="2024-11-12T03:41:56.306" v="58" actId="20577"/>
          <ac:spMkLst>
            <pc:docMk/>
            <pc:sldMk cId="2388911289" sldId="2147474358"/>
            <ac:spMk id="25" creationId="{C76E1756-7742-F90F-156A-43D4F07AF4FC}"/>
          </ac:spMkLst>
        </pc:spChg>
        <pc:spChg chg="mod">
          <ac:chgData name="Quan Nguyenduc" userId="f2b4cf6a-eefe-4099-bb56-474ad1ebee94" providerId="ADAL" clId="{9C798750-A1DB-4AFD-A812-F57D46CCC31E}" dt="2024-11-12T03:42:35.370" v="65" actId="1076"/>
          <ac:spMkLst>
            <pc:docMk/>
            <pc:sldMk cId="2388911289" sldId="2147474358"/>
            <ac:spMk id="28" creationId="{789A30A3-CFBB-C2C4-BF79-3EA4A477FB8F}"/>
          </ac:spMkLst>
        </pc:spChg>
        <pc:spChg chg="mod">
          <ac:chgData name="Quan Nguyenduc" userId="f2b4cf6a-eefe-4099-bb56-474ad1ebee94" providerId="ADAL" clId="{9C798750-A1DB-4AFD-A812-F57D46CCC31E}" dt="2024-11-12T03:43:14.793" v="115" actId="1076"/>
          <ac:spMkLst>
            <pc:docMk/>
            <pc:sldMk cId="2388911289" sldId="2147474358"/>
            <ac:spMk id="31" creationId="{44989386-D0F5-3C39-AD2D-ED49A9F23953}"/>
          </ac:spMkLst>
        </pc:spChg>
        <pc:spChg chg="mod">
          <ac:chgData name="Quan Nguyenduc" userId="f2b4cf6a-eefe-4099-bb56-474ad1ebee94" providerId="ADAL" clId="{9C798750-A1DB-4AFD-A812-F57D46CCC31E}" dt="2024-11-12T03:42:30.424" v="64" actId="1076"/>
          <ac:spMkLst>
            <pc:docMk/>
            <pc:sldMk cId="2388911289" sldId="2147474358"/>
            <ac:spMk id="33" creationId="{4445B8D0-61C8-0844-DD93-02DE8D9EC471}"/>
          </ac:spMkLst>
        </pc:spChg>
        <pc:picChg chg="add del mod">
          <ac:chgData name="Quan Nguyenduc" userId="f2b4cf6a-eefe-4099-bb56-474ad1ebee94" providerId="ADAL" clId="{9C798750-A1DB-4AFD-A812-F57D46CCC31E}" dt="2024-11-12T03:04:46.157" v="3" actId="478"/>
          <ac:picMkLst>
            <pc:docMk/>
            <pc:sldMk cId="2388911289" sldId="2147474358"/>
            <ac:picMk id="7" creationId="{285C2C2C-AEDA-AB40-4FE4-6FE6D420DBD6}"/>
          </ac:picMkLst>
        </pc:picChg>
        <pc:picChg chg="add del mod">
          <ac:chgData name="Quan Nguyenduc" userId="f2b4cf6a-eefe-4099-bb56-474ad1ebee94" providerId="ADAL" clId="{9C798750-A1DB-4AFD-A812-F57D46CCC31E}" dt="2024-11-12T03:42:40.234" v="66" actId="478"/>
          <ac:picMkLst>
            <pc:docMk/>
            <pc:sldMk cId="2388911289" sldId="2147474358"/>
            <ac:picMk id="10" creationId="{D8EBE96E-9F6B-6CEE-1976-2A7E163C1D6E}"/>
          </ac:picMkLst>
        </pc:picChg>
        <pc:picChg chg="del mod">
          <ac:chgData name="Quan Nguyenduc" userId="f2b4cf6a-eefe-4099-bb56-474ad1ebee94" providerId="ADAL" clId="{9C798750-A1DB-4AFD-A812-F57D46CCC31E}" dt="2024-11-12T03:41:59.312" v="59" actId="478"/>
          <ac:picMkLst>
            <pc:docMk/>
            <pc:sldMk cId="2388911289" sldId="2147474358"/>
            <ac:picMk id="100" creationId="{DB05A7D7-46BD-5A38-29A9-BBCCB46B3BE9}"/>
          </ac:picMkLst>
        </pc:picChg>
        <pc:picChg chg="mod">
          <ac:chgData name="Quan Nguyenduc" userId="f2b4cf6a-eefe-4099-bb56-474ad1ebee94" providerId="ADAL" clId="{9C798750-A1DB-4AFD-A812-F57D46CCC31E}" dt="2024-11-12T03:43:14.793" v="115" actId="1076"/>
          <ac:picMkLst>
            <pc:docMk/>
            <pc:sldMk cId="2388911289" sldId="2147474358"/>
            <ac:picMk id="104" creationId="{9000C2D7-3C04-9EF3-7B71-B54988B73089}"/>
          </ac:picMkLst>
        </pc:picChg>
        <pc:picChg chg="mod">
          <ac:chgData name="Quan Nguyenduc" userId="f2b4cf6a-eefe-4099-bb56-474ad1ebee94" providerId="ADAL" clId="{9C798750-A1DB-4AFD-A812-F57D46CCC31E}" dt="2024-11-12T03:42:30.424" v="64" actId="1076"/>
          <ac:picMkLst>
            <pc:docMk/>
            <pc:sldMk cId="2388911289" sldId="2147474358"/>
            <ac:picMk id="106" creationId="{AE8A93A3-185B-0403-A63C-9D3C700D667C}"/>
          </ac:picMkLst>
        </pc:picChg>
        <pc:picChg chg="mod">
          <ac:chgData name="Quan Nguyenduc" userId="f2b4cf6a-eefe-4099-bb56-474ad1ebee94" providerId="ADAL" clId="{9C798750-A1DB-4AFD-A812-F57D46CCC31E}" dt="2024-11-12T03:42:35.370" v="65" actId="1076"/>
          <ac:picMkLst>
            <pc:docMk/>
            <pc:sldMk cId="2388911289" sldId="2147474358"/>
            <ac:picMk id="107" creationId="{2E2C06C1-38A7-3AA5-313A-D962E76CFB58}"/>
          </ac:picMkLst>
        </pc:picChg>
      </pc:sldChg>
    </pc:docChg>
  </pc:docChgLst>
  <pc:docChgLst>
    <pc:chgData name="Quan Nguyenduc" userId="f2b4cf6a-eefe-4099-bb56-474ad1ebee94" providerId="ADAL" clId="{BFA1281A-59E3-4822-8913-C5F7A7454586}"/>
    <pc:docChg chg="custSel modSld sldOrd">
      <pc:chgData name="Quan Nguyenduc" userId="f2b4cf6a-eefe-4099-bb56-474ad1ebee94" providerId="ADAL" clId="{BFA1281A-59E3-4822-8913-C5F7A7454586}" dt="2024-12-09T02:48:54.124" v="66" actId="1076"/>
      <pc:docMkLst>
        <pc:docMk/>
      </pc:docMkLst>
      <pc:sldChg chg="ord">
        <pc:chgData name="Quan Nguyenduc" userId="f2b4cf6a-eefe-4099-bb56-474ad1ebee94" providerId="ADAL" clId="{BFA1281A-59E3-4822-8913-C5F7A7454586}" dt="2024-12-09T02:37:56.426" v="1"/>
        <pc:sldMkLst>
          <pc:docMk/>
          <pc:sldMk cId="1114457659" sldId="409"/>
        </pc:sldMkLst>
      </pc:sldChg>
      <pc:sldChg chg="addSp modSp mod">
        <pc:chgData name="Quan Nguyenduc" userId="f2b4cf6a-eefe-4099-bb56-474ad1ebee94" providerId="ADAL" clId="{BFA1281A-59E3-4822-8913-C5F7A7454586}" dt="2024-12-09T02:48:54.124" v="66" actId="1076"/>
        <pc:sldMkLst>
          <pc:docMk/>
          <pc:sldMk cId="2388911289" sldId="2147474358"/>
        </pc:sldMkLst>
        <pc:spChg chg="add mod">
          <ac:chgData name="Quan Nguyenduc" userId="f2b4cf6a-eefe-4099-bb56-474ad1ebee94" providerId="ADAL" clId="{BFA1281A-59E3-4822-8913-C5F7A7454586}" dt="2024-12-09T02:48:10.818" v="60" actId="6549"/>
          <ac:spMkLst>
            <pc:docMk/>
            <pc:sldMk cId="2388911289" sldId="2147474358"/>
            <ac:spMk id="6" creationId="{C95EFFC3-D0F3-8FF8-39CA-6CD4B0212E0B}"/>
          </ac:spMkLst>
        </pc:spChg>
        <pc:spChg chg="add mod">
          <ac:chgData name="Quan Nguyenduc" userId="f2b4cf6a-eefe-4099-bb56-474ad1ebee94" providerId="ADAL" clId="{BFA1281A-59E3-4822-8913-C5F7A7454586}" dt="2024-12-09T02:48:19.358" v="62" actId="1076"/>
          <ac:spMkLst>
            <pc:docMk/>
            <pc:sldMk cId="2388911289" sldId="2147474358"/>
            <ac:spMk id="7" creationId="{2079F43B-712F-9040-B9B9-73C3C32FE9E6}"/>
          </ac:spMkLst>
        </pc:spChg>
        <pc:spChg chg="add mod">
          <ac:chgData name="Quan Nguyenduc" userId="f2b4cf6a-eefe-4099-bb56-474ad1ebee94" providerId="ADAL" clId="{BFA1281A-59E3-4822-8913-C5F7A7454586}" dt="2024-12-09T02:48:26.418" v="64" actId="1076"/>
          <ac:spMkLst>
            <pc:docMk/>
            <pc:sldMk cId="2388911289" sldId="2147474358"/>
            <ac:spMk id="10" creationId="{5930341B-AEC3-C483-8D38-F8A087F00B45}"/>
          </ac:spMkLst>
        </pc:spChg>
        <pc:spChg chg="add mod">
          <ac:chgData name="Quan Nguyenduc" userId="f2b4cf6a-eefe-4099-bb56-474ad1ebee94" providerId="ADAL" clId="{BFA1281A-59E3-4822-8913-C5F7A7454586}" dt="2024-12-09T02:48:54.124" v="66" actId="1076"/>
          <ac:spMkLst>
            <pc:docMk/>
            <pc:sldMk cId="2388911289" sldId="2147474358"/>
            <ac:spMk id="11" creationId="{5B4BCD8A-3CB9-6ED3-A9D5-9498112E9DB0}"/>
          </ac:spMkLst>
        </pc:spChg>
        <pc:spChg chg="mod">
          <ac:chgData name="Quan Nguyenduc" userId="f2b4cf6a-eefe-4099-bb56-474ad1ebee94" providerId="ADAL" clId="{BFA1281A-59E3-4822-8913-C5F7A7454586}" dt="2024-12-09T02:47:12.927" v="2" actId="1076"/>
          <ac:spMkLst>
            <pc:docMk/>
            <pc:sldMk cId="2388911289" sldId="2147474358"/>
            <ac:spMk id="27" creationId="{7E952A57-0FB8-6004-6975-1AAABE19E067}"/>
          </ac:spMkLst>
        </pc:spChg>
        <pc:picChg chg="mod">
          <ac:chgData name="Quan Nguyenduc" userId="f2b4cf6a-eefe-4099-bb56-474ad1ebee94" providerId="ADAL" clId="{BFA1281A-59E3-4822-8913-C5F7A7454586}" dt="2024-12-09T02:47:12.927" v="2" actId="1076"/>
          <ac:picMkLst>
            <pc:docMk/>
            <pc:sldMk cId="2388911289" sldId="2147474358"/>
            <ac:picMk id="101" creationId="{CA72B769-5AB0-6DC1-52A1-7B35F2ADF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51EA1-D56A-45AA-BE4E-8945BB411D23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8E0EC-40A3-4B63-A5BB-814B7AA1E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59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tabLst/>
              <a:defRPr/>
            </a:pPr>
            <a:r>
              <a:rPr lang="en-US" dirty="0"/>
              <a:t>Agenda/Outline Slide – Option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D8E1D-8630-4EA2-97BC-C532E16F4B5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464D5A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64D5A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315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link eMES, expand the menu to show the detail to more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82870-8BC4-45D2-B24F-DD8916914A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69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link eMES, expand the menu to show the detail to more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82870-8BC4-45D2-B24F-DD8916914A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39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link eMES, expand the menu to show the detail to more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82870-8BC4-45D2-B24F-DD8916914A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28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link eMES, expand the menu to show the detail to more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82870-8BC4-45D2-B24F-DD8916914A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33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link eMES, expand the menu to show the detail to more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82870-8BC4-45D2-B24F-DD8916914A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5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link eMES, expand the menu to show the detail to more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82870-8BC4-45D2-B24F-DD8916914A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69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Active</a:t>
            </a:r>
            <a:r>
              <a:rPr lang="en-US"/>
              <a:t>/Scrap/Hold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82870-8BC4-45D2-B24F-DD8916914A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83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link eMES, expand the menu to show the detail to more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82870-8BC4-45D2-B24F-DD8916914A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77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link eMES, expand the menu to show the detail to more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82870-8BC4-45D2-B24F-DD8916914A7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87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link eMES, expand the menu to show the detail to more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82870-8BC4-45D2-B24F-DD8916914A7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41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/>
          <a:lstStyle/>
          <a:p>
            <a:r>
              <a:rPr lang="en-US" altLang="ko-KR" dirty="0">
                <a:latin typeface="Arial" panose="020B0604020202020204" pitchFamily="34" charset="0"/>
              </a:rPr>
              <a:t>Currently already layout 30% (others will spare then use for 10 year later)</a:t>
            </a:r>
          </a:p>
          <a:p>
            <a:r>
              <a:rPr lang="en-US" altLang="ko-KR" dirty="0">
                <a:latin typeface="Arial" panose="020B0604020202020204" pitchFamily="34" charset="0"/>
              </a:rPr>
              <a:t>Storage Server for General purpose for storage files …. </a:t>
            </a:r>
          </a:p>
          <a:p>
            <a:r>
              <a:rPr lang="en-US" altLang="ko-KR" dirty="0">
                <a:latin typeface="Arial" panose="020B0604020202020204" pitchFamily="34" charset="0"/>
              </a:rPr>
              <a:t>SDWAN: 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software-defined WAN </a:t>
            </a:r>
            <a:r>
              <a:rPr lang="en-US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SD WAN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là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một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kiến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trúc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mạng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ảo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cho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phép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doanh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nghiệp</a:t>
            </a:r>
            <a:endParaRPr lang="ko-KR" altLang="ko-KR" dirty="0">
              <a:latin typeface="Arial" panose="020B0604020202020204" pitchFamily="34" charset="0"/>
            </a:endParaRPr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A21FF9-C484-4524-A537-038F424A7849}" type="slidenum">
              <a:rPr kumimoji="0" lang="ko-KR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716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link eMES, expand the menu to show the detail to more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82870-8BC4-45D2-B24F-DD8916914A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12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link eMES, expand the menu to show the detail to more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82870-8BC4-45D2-B24F-DD8916914A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63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 to use RPA. We have plan to dev RPA for Logistic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82870-8BC4-45D2-B24F-DD8916914A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75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diagram should show the relationship between IT, databases, and software. You can show how data flows from input devices such as a keyboard to the database and then to software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82870-8BC4-45D2-B24F-DD8916914A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38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We find the manual process painful from user and try to reduce it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It will make users can have more time to make more values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It’s </a:t>
            </a:r>
            <a:r>
              <a:rPr lang="en-US" dirty="0" err="1"/>
              <a:t>almos</a:t>
            </a:r>
            <a:r>
              <a:rPr lang="en-US" dirty="0"/>
              <a:t> 80% (meaning user do manual 100% then reduce 80 but must manual by 20%)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D8E1D-8630-4EA2-97BC-C532E16F4B5D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464D5A"/>
                </a:solidFill>
                <a:effectLst/>
                <a:uLnTx/>
                <a:uFillTx/>
                <a:latin typeface="Arial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464D5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8783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맑은 고딕"/>
              </a:rPr>
              <a:t>In Amkor we do not only have IT as dev but also others member functional member in departments can be dev (citizen developer) =&gt; they fully understand manual process and can develop by them </a:t>
            </a:r>
            <a:r>
              <a:rPr lang="en-US" dirty="0" err="1">
                <a:ea typeface="맑은 고딕"/>
              </a:rPr>
              <a:t>selve</a:t>
            </a:r>
            <a:endParaRPr lang="en-US" dirty="0">
              <a:ea typeface="맑은 고딕"/>
            </a:endParaRPr>
          </a:p>
          <a:p>
            <a:r>
              <a:rPr lang="en-US" dirty="0">
                <a:ea typeface="맑은 고딕"/>
              </a:rPr>
              <a:t>=&gt; That why IT + HR to hold the training python session!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9282-0E66-4DD6-8424-FBA930C75AB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189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purpose protect Amkor &amp; Customer property</a:t>
            </a:r>
          </a:p>
          <a:p>
            <a:pPr marL="171450" indent="-171450">
              <a:buFontTx/>
              <a:buChar char="-"/>
            </a:pPr>
            <a:r>
              <a:rPr lang="en-US" dirty="0"/>
              <a:t>Amkor invest </a:t>
            </a:r>
            <a:r>
              <a:rPr lang="en-US" dirty="0" err="1"/>
              <a:t>hardward</a:t>
            </a:r>
            <a:r>
              <a:rPr lang="en-US" dirty="0"/>
              <a:t> + software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8E0EC-40A3-4B63-A5BB-814B7AA1EDC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21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Vulnerabilities prior rating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8E0EC-40A3-4B63-A5BB-814B7AA1EDC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10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Security is Everyone </a:t>
            </a:r>
            <a:r>
              <a:rPr lang="en-US" dirty="0" err="1"/>
              <a:t>Responbility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8E0EC-40A3-4B63-A5BB-814B7AA1EDC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14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diagram should show the relationship between IT, databases, and software. You can show how data flows from input devices such as a keyboard to the database and then to software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82870-8BC4-45D2-B24F-DD8916914A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6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diagram should show the relationship between IT, databases, and software. You can show how data flows from input devices such as a keyboard to the database and then to software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82870-8BC4-45D2-B24F-DD8916914A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7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938213"/>
            <a:ext cx="6143625" cy="3455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650"/>
              </a:spcBef>
            </a:pPr>
            <a:r>
              <a:rPr lang="en-US" sz="1300" b="1" dirty="0"/>
              <a:t>As you can see in this Diagram we classify system/software in 5 parts:</a:t>
            </a:r>
          </a:p>
          <a:p>
            <a:pPr>
              <a:spcBef>
                <a:spcPts val="650"/>
              </a:spcBef>
            </a:pPr>
            <a:r>
              <a:rPr lang="en-US" sz="1300" b="1" dirty="0"/>
              <a:t>	1,  SAP</a:t>
            </a:r>
          </a:p>
          <a:p>
            <a:pPr>
              <a:spcBef>
                <a:spcPts val="650"/>
              </a:spcBef>
            </a:pPr>
            <a:r>
              <a:rPr lang="en-US" sz="1300" b="1" dirty="0"/>
              <a:t>	2, eMES</a:t>
            </a:r>
          </a:p>
          <a:p>
            <a:pPr>
              <a:spcBef>
                <a:spcPts val="650"/>
              </a:spcBef>
            </a:pPr>
            <a:r>
              <a:rPr lang="en-US" sz="1300" b="1" dirty="0"/>
              <a:t>	3, Web support application/ QMA</a:t>
            </a:r>
          </a:p>
          <a:p>
            <a:pPr>
              <a:spcBef>
                <a:spcPts val="650"/>
              </a:spcBef>
            </a:pPr>
            <a:r>
              <a:rPr lang="en-US" sz="1300" b="1" dirty="0"/>
              <a:t>	4, Factory Automation</a:t>
            </a:r>
          </a:p>
          <a:p>
            <a:pPr>
              <a:spcBef>
                <a:spcPts val="650"/>
              </a:spcBef>
            </a:pPr>
            <a:r>
              <a:rPr lang="en-US" sz="1300" b="1" dirty="0"/>
              <a:t>	5, Report System</a:t>
            </a:r>
          </a:p>
          <a:p>
            <a:pPr>
              <a:spcBef>
                <a:spcPts val="650"/>
              </a:spcBef>
            </a:pPr>
            <a:r>
              <a:rPr lang="en-US" sz="1300" b="1"/>
              <a:t>	6</a:t>
            </a:r>
            <a:endParaRPr lang="en-US" sz="1300" b="1" dirty="0"/>
          </a:p>
          <a:p>
            <a:pPr>
              <a:spcBef>
                <a:spcPts val="650"/>
              </a:spcBef>
            </a:pPr>
            <a:r>
              <a:rPr lang="en-US" sz="1300" b="1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6D1C28-6F01-4D5F-BB6C-E9CB21207C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7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1, Firstly to understand process we should know 3 type production: Assy, Test, Turnkey</a:t>
            </a:r>
            <a:br>
              <a:rPr lang="en-US" dirty="0"/>
            </a:br>
            <a:r>
              <a:rPr lang="en-US" dirty="0"/>
              <a:t>2, explain about PO confirmation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8E0EC-40A3-4B63-A5BB-814B7AA1ED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76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8E0EC-40A3-4B63-A5BB-814B7AA1ED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27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link eMES, expand the menu to show the detail to more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82870-8BC4-45D2-B24F-DD8916914A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53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link eMES, expand the menu to show the detail to more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82870-8BC4-45D2-B24F-DD8916914A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06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g"/><Relationship Id="rId4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26" Type="http://schemas.openxmlformats.org/officeDocument/2006/relationships/image" Target="../media/image8.svg"/><Relationship Id="rId3" Type="http://schemas.openxmlformats.org/officeDocument/2006/relationships/image" Target="../media/image1.png"/><Relationship Id="rId21" Type="http://schemas.openxmlformats.org/officeDocument/2006/relationships/hyperlink" Target="https://twitter.com/AmkorTechnology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5" Type="http://schemas.openxmlformats.org/officeDocument/2006/relationships/image" Target="../media/image7.png"/><Relationship Id="rId2" Type="http://schemas.openxmlformats.org/officeDocument/2006/relationships/image" Target="../media/image4.png"/><Relationship Id="rId16" Type="http://schemas.openxmlformats.org/officeDocument/2006/relationships/image" Target="../media/image27.svg"/><Relationship Id="rId20" Type="http://schemas.openxmlformats.org/officeDocument/2006/relationships/hyperlink" Target="https://www.facebook.com/AmkorTechnology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amkor.com/" TargetMode="External"/><Relationship Id="rId11" Type="http://schemas.openxmlformats.org/officeDocument/2006/relationships/image" Target="../media/image22.png"/><Relationship Id="rId24" Type="http://schemas.openxmlformats.org/officeDocument/2006/relationships/hyperlink" Target="https://amkor.com/amkor-wechat/" TargetMode="External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23" Type="http://schemas.openxmlformats.org/officeDocument/2006/relationships/hyperlink" Target="https://www.instagram.com/amkortechnology/" TargetMode="External"/><Relationship Id="rId10" Type="http://schemas.openxmlformats.org/officeDocument/2006/relationships/image" Target="../media/image21.svg"/><Relationship Id="rId19" Type="http://schemas.openxmlformats.org/officeDocument/2006/relationships/hyperlink" Target="https://www.linkedin.com/company/7135/" TargetMode="External"/><Relationship Id="rId4" Type="http://schemas.openxmlformats.org/officeDocument/2006/relationships/image" Target="../media/image17.jpg"/><Relationship Id="rId9" Type="http://schemas.openxmlformats.org/officeDocument/2006/relationships/image" Target="../media/image20.png"/><Relationship Id="rId14" Type="http://schemas.openxmlformats.org/officeDocument/2006/relationships/image" Target="../media/image25.svg"/><Relationship Id="rId22" Type="http://schemas.openxmlformats.org/officeDocument/2006/relationships/hyperlink" Target="https://www.youtube.com/user/AmkorTechnology" TargetMode="Externa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26" Type="http://schemas.openxmlformats.org/officeDocument/2006/relationships/image" Target="../media/image8.svg"/><Relationship Id="rId3" Type="http://schemas.openxmlformats.org/officeDocument/2006/relationships/image" Target="../media/image1.png"/><Relationship Id="rId21" Type="http://schemas.openxmlformats.org/officeDocument/2006/relationships/hyperlink" Target="https://twitter.com/AmkorTechnology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5" Type="http://schemas.openxmlformats.org/officeDocument/2006/relationships/image" Target="../media/image7.png"/><Relationship Id="rId2" Type="http://schemas.openxmlformats.org/officeDocument/2006/relationships/image" Target="../media/image4.png"/><Relationship Id="rId16" Type="http://schemas.openxmlformats.org/officeDocument/2006/relationships/image" Target="../media/image27.svg"/><Relationship Id="rId20" Type="http://schemas.openxmlformats.org/officeDocument/2006/relationships/hyperlink" Target="https://www.facebook.com/AmkorTechnology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amkor.com/" TargetMode="External"/><Relationship Id="rId11" Type="http://schemas.openxmlformats.org/officeDocument/2006/relationships/image" Target="../media/image22.png"/><Relationship Id="rId24" Type="http://schemas.openxmlformats.org/officeDocument/2006/relationships/hyperlink" Target="https://amkor.com/amkor-wechat/" TargetMode="External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23" Type="http://schemas.openxmlformats.org/officeDocument/2006/relationships/hyperlink" Target="https://www.instagram.com/amkortechnology/" TargetMode="External"/><Relationship Id="rId10" Type="http://schemas.openxmlformats.org/officeDocument/2006/relationships/image" Target="../media/image21.svg"/><Relationship Id="rId19" Type="http://schemas.openxmlformats.org/officeDocument/2006/relationships/hyperlink" Target="https://www.linkedin.com/company/7135/" TargetMode="External"/><Relationship Id="rId4" Type="http://schemas.openxmlformats.org/officeDocument/2006/relationships/image" Target="../media/image17.jpg"/><Relationship Id="rId9" Type="http://schemas.openxmlformats.org/officeDocument/2006/relationships/image" Target="../media/image20.png"/><Relationship Id="rId14" Type="http://schemas.openxmlformats.org/officeDocument/2006/relationships/image" Target="../media/image25.svg"/><Relationship Id="rId22" Type="http://schemas.openxmlformats.org/officeDocument/2006/relationships/hyperlink" Target="https://www.youtube.com/user/AmkorTechnology" TargetMode="Externa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Fractals Mid-Bottom Right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B7C4DE77-CE10-3755-DA0F-97D881DB275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4524683" y="5772626"/>
            <a:ext cx="3058160" cy="1085372"/>
          </a:xfrm>
          <a:prstGeom prst="rect">
            <a:avLst/>
          </a:prstGeom>
        </p:spPr>
      </p:pic>
      <p:pic>
        <p:nvPicPr>
          <p:cNvPr id="29" name="Fractals Top Right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DE6F9148-57A4-B61D-A66D-37076B5FE66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4164" y="-7493"/>
            <a:ext cx="3839198" cy="28752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DDDBB5A-18B3-7E2F-E971-E44F206A96B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07936" y="0"/>
            <a:ext cx="5084064" cy="6857999"/>
            <a:chOff x="7107936" y="0"/>
            <a:chExt cx="5084064" cy="685799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B3D560F-9F00-BFE8-EAD2-7F134DCEA4C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37401" y="0"/>
              <a:ext cx="5054599" cy="6857999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8599491-1760-0ACD-C273-C28B35BA4C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07936" y="5528256"/>
              <a:ext cx="5084064" cy="224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adient shape">
            <a:extLst>
              <a:ext uri="{FF2B5EF4-FFF2-40B4-BE49-F238E27FC236}">
                <a16:creationId xmlns:a16="http://schemas.microsoft.com/office/drawing/2014/main" id="{C0C54B56-FC14-F6CD-E123-D10AD3C2E67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63542" cy="6858000"/>
            <a:chOff x="0" y="0"/>
            <a:chExt cx="163542" cy="6858000"/>
          </a:xfrm>
        </p:grpSpPr>
        <p:sp>
          <p:nvSpPr>
            <p:cNvPr id="5" name="Top gradient shape">
              <a:extLst>
                <a:ext uri="{FF2B5EF4-FFF2-40B4-BE49-F238E27FC236}">
                  <a16:creationId xmlns:a16="http://schemas.microsoft.com/office/drawing/2014/main" id="{C56C4308-84AF-268C-F133-2F5C5A340B2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6" name="Bottom gradient shape">
              <a:extLst>
                <a:ext uri="{FF2B5EF4-FFF2-40B4-BE49-F238E27FC236}">
                  <a16:creationId xmlns:a16="http://schemas.microsoft.com/office/drawing/2014/main" id="{0FDD60E2-A0BE-4FA4-C0C0-6693FD24C7E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pic>
        <p:nvPicPr>
          <p:cNvPr id="30" name="Fractals Bottom Left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4CCAAFF0-2B78-3738-59C0-B2DEFC6F53B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0" y="5772628"/>
            <a:ext cx="3058160" cy="1085372"/>
          </a:xfrm>
          <a:prstGeom prst="rect">
            <a:avLst/>
          </a:prstGeom>
        </p:spPr>
      </p:pic>
      <p:pic>
        <p:nvPicPr>
          <p:cNvPr id="8" name="Fractals Top Left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CBC509CB-4453-C027-8BE2-A211A764E5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3058160" cy="2290339"/>
          </a:xfrm>
          <a:prstGeom prst="rect">
            <a:avLst/>
          </a:prstGeom>
        </p:spPr>
      </p:pic>
      <p:sp>
        <p:nvSpPr>
          <p:cNvPr id="17" name="Tagline">
            <a:extLst>
              <a:ext uri="{FF2B5EF4-FFF2-40B4-BE49-F238E27FC236}">
                <a16:creationId xmlns:a16="http://schemas.microsoft.com/office/drawing/2014/main" id="{12970195-EAD1-9851-C682-638ED2D8571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975" y="4567660"/>
            <a:ext cx="358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ENABLING the FUTURE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1FBDF7-0E53-BA5D-85C3-65F7A7C094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86390" y="4184798"/>
            <a:ext cx="3101010" cy="91440"/>
            <a:chOff x="1885159" y="4184798"/>
            <a:chExt cx="3101010" cy="9144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22953B5-D496-BCD7-BAD4-C9CB886F16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976600" y="4230518"/>
              <a:ext cx="291812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799C71D-0F09-F3C6-9A78-4DA05EA937C7}"/>
                </a:ext>
              </a:extLst>
            </p:cNvPr>
            <p:cNvSpPr>
              <a:spLocks noGrp="1" noRot="1" noChangeAspect="1" noMove="1" noResize="1" noEditPoints="1" noAdjustHandles="1" noChangeArrowheads="1" noChangeShapeType="1"/>
            </p:cNvSpPr>
            <p:nvPr/>
          </p:nvSpPr>
          <p:spPr>
            <a:xfrm>
              <a:off x="1885159" y="4184798"/>
              <a:ext cx="91440" cy="9144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8F852C3-B3CB-DD5F-FA66-C9F383784B87}"/>
                </a:ext>
              </a:extLst>
            </p:cNvPr>
            <p:cNvSpPr>
              <a:spLocks noGrp="1" noRot="1" noChangeAspect="1" noMove="1" noResize="1" noEditPoints="1" noAdjustHandles="1" noChangeArrowheads="1" noChangeShapeType="1"/>
            </p:cNvSpPr>
            <p:nvPr/>
          </p:nvSpPr>
          <p:spPr>
            <a:xfrm>
              <a:off x="4894729" y="4184798"/>
              <a:ext cx="91440" cy="9144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Logo">
            <a:extLst>
              <a:ext uri="{FF2B5EF4-FFF2-40B4-BE49-F238E27FC236}">
                <a16:creationId xmlns:a16="http://schemas.microsoft.com/office/drawing/2014/main" id="{886BEAE9-5CEF-4A57-5BFA-7556B3DD26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605" y="1986184"/>
            <a:ext cx="5034581" cy="187398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1829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 noChangeAspect="1"/>
          </p:cNvSpPr>
          <p:nvPr>
            <p:ph type="pic" idx="1"/>
          </p:nvPr>
        </p:nvSpPr>
        <p:spPr>
          <a:xfrm>
            <a:off x="7315200" y="0"/>
            <a:ext cx="4876799" cy="6515100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A76B6978-6485-439D-AD54-7A389E334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3179" y="1222006"/>
            <a:ext cx="6812280" cy="5211951"/>
          </a:xfrm>
        </p:spPr>
        <p:txBody>
          <a:bodyPr/>
          <a:lstStyle>
            <a:lvl1pPr>
              <a:spcBef>
                <a:spcPts val="900"/>
              </a:spcBef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itle placeholder">
            <a:extLst>
              <a:ext uri="{FF2B5EF4-FFF2-40B4-BE49-F238E27FC236}">
                <a16:creationId xmlns:a16="http://schemas.microsoft.com/office/drawing/2014/main" id="{4138B4F7-89EC-3E63-CEAB-2124EE3E0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0408" y="228600"/>
            <a:ext cx="6810375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40616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larg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dient shape">
            <a:extLst>
              <a:ext uri="{FF2B5EF4-FFF2-40B4-BE49-F238E27FC236}">
                <a16:creationId xmlns:a16="http://schemas.microsoft.com/office/drawing/2014/main" id="{34F34547-DFA6-67F0-BBA3-FC79C9A6535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28458" y="0"/>
            <a:ext cx="163542" cy="6858000"/>
            <a:chOff x="0" y="0"/>
            <a:chExt cx="163542" cy="6858000"/>
          </a:xfrm>
        </p:grpSpPr>
        <p:sp>
          <p:nvSpPr>
            <p:cNvPr id="5" name="Top gradient shape">
              <a:extLst>
                <a:ext uri="{FF2B5EF4-FFF2-40B4-BE49-F238E27FC236}">
                  <a16:creationId xmlns:a16="http://schemas.microsoft.com/office/drawing/2014/main" id="{F670501D-EC1A-BF03-3105-994E915DF5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6" name="Bottom gradient shape">
              <a:extLst>
                <a:ext uri="{FF2B5EF4-FFF2-40B4-BE49-F238E27FC236}">
                  <a16:creationId xmlns:a16="http://schemas.microsoft.com/office/drawing/2014/main" id="{52E8FD94-B211-459F-A2C1-F62C9ED8A4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pic>
        <p:nvPicPr>
          <p:cNvPr id="2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350A24D1-AF94-FCB6-EADA-2FB1706331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6E97C845-F913-C2AF-D675-68FD9FB8998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Logo - Footer">
            <a:extLst>
              <a:ext uri="{FF2B5EF4-FFF2-40B4-BE49-F238E27FC236}">
                <a16:creationId xmlns:a16="http://schemas.microsoft.com/office/drawing/2014/main" id="{23BBC60A-060E-242C-D3ED-641B87968FB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sp>
        <p:nvSpPr>
          <p:cNvPr id="3" name="Picture Placeholder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4873752" cy="6519672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0" name="Fractals Top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B1B51587-A5AD-CC4D-FE26-0BE6937CC1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3058160" cy="2290339"/>
          </a:xfrm>
          <a:prstGeom prst="rect">
            <a:avLst/>
          </a:prstGeom>
        </p:spPr>
      </p:pic>
      <p:sp>
        <p:nvSpPr>
          <p:cNvPr id="9" name="Text Placeholder">
            <a:extLst>
              <a:ext uri="{FF2B5EF4-FFF2-40B4-BE49-F238E27FC236}">
                <a16:creationId xmlns:a16="http://schemas.microsoft.com/office/drawing/2014/main" id="{A76B6978-6485-439D-AD54-7A389E334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0640" y="1221347"/>
            <a:ext cx="6812280" cy="5212080"/>
          </a:xfrm>
        </p:spPr>
        <p:txBody>
          <a:bodyPr/>
          <a:lstStyle>
            <a:lvl1pPr>
              <a:spcBef>
                <a:spcPts val="900"/>
              </a:spcBef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placeholder">
            <a:extLst>
              <a:ext uri="{FF2B5EF4-FFF2-40B4-BE49-F238E27FC236}">
                <a16:creationId xmlns:a16="http://schemas.microsoft.com/office/drawing/2014/main" id="{005356E6-4E16-7008-7D39-75ECB2529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20640" y="228600"/>
            <a:ext cx="6812280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DB3DC07-370A-7D2F-61F4-136C0D263D2C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667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5063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dient shape">
            <a:extLst>
              <a:ext uri="{FF2B5EF4-FFF2-40B4-BE49-F238E27FC236}">
                <a16:creationId xmlns:a16="http://schemas.microsoft.com/office/drawing/2014/main" id="{E629F358-7936-925E-2373-E925733994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V="1">
            <a:off x="0" y="0"/>
            <a:ext cx="163542" cy="6858000"/>
            <a:chOff x="0" y="0"/>
            <a:chExt cx="163542" cy="6858000"/>
          </a:xfrm>
        </p:grpSpPr>
        <p:sp>
          <p:nvSpPr>
            <p:cNvPr id="11" name="Top gradient shape">
              <a:extLst>
                <a:ext uri="{FF2B5EF4-FFF2-40B4-BE49-F238E27FC236}">
                  <a16:creationId xmlns:a16="http://schemas.microsoft.com/office/drawing/2014/main" id="{70FE18A7-F162-980A-6E3A-43002B24EF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12" name="Bottom gradient shape">
              <a:extLst>
                <a:ext uri="{FF2B5EF4-FFF2-40B4-BE49-F238E27FC236}">
                  <a16:creationId xmlns:a16="http://schemas.microsoft.com/office/drawing/2014/main" id="{7B393949-9E1B-D151-0AE0-9362644580A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pic>
        <p:nvPicPr>
          <p:cNvPr id="8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C1ADD125-5050-019C-ACF3-DB639F96733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5BD20E4-A593-FC54-1425-396F32E113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88952" cy="3108960"/>
            <a:chOff x="0" y="0"/>
            <a:chExt cx="12188952" cy="31089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B5D0DA-50A9-E8E7-7A12-A2F64F6B5B7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88952" cy="307263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20A98D-4F33-33D2-FB1B-A68A8E3EAD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7340485" y="1440180"/>
              <a:ext cx="310896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D5A6C93E-DB66-09A2-1A94-73A76473237B}"/>
              </a:ext>
            </a:extLst>
          </p:cNvPr>
          <p:cNvSpPr txBox="1"/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Logo - Footer">
            <a:extLst>
              <a:ext uri="{FF2B5EF4-FFF2-40B4-BE49-F238E27FC236}">
                <a16:creationId xmlns:a16="http://schemas.microsoft.com/office/drawing/2014/main" id="{74CA0C81-6A65-2681-3950-A230A399189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4D8C402E-AB37-4D6C-8B92-9C9F1962B4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6031" y="2988126"/>
            <a:ext cx="11658600" cy="18288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  <a:lvl4pPr marL="1142942" indent="0">
              <a:buNone/>
              <a:defRPr/>
            </a:lvl4pPr>
          </a:lstStyle>
          <a:p>
            <a:pPr lvl="0"/>
            <a:r>
              <a:rPr lang="en-US" dirty="0"/>
              <a:t>Section Slide 1</a:t>
            </a:r>
          </a:p>
        </p:txBody>
      </p:sp>
      <p:sp>
        <p:nvSpPr>
          <p:cNvPr id="17" name="Footer placeholder">
            <a:extLst>
              <a:ext uri="{FF2B5EF4-FFF2-40B4-BE49-F238E27FC236}">
                <a16:creationId xmlns:a16="http://schemas.microsoft.com/office/drawing/2014/main" id="{B7763ACC-9DD6-C959-AF20-66EF9055C88E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23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with Presenter Nam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dient shape">
            <a:extLst>
              <a:ext uri="{FF2B5EF4-FFF2-40B4-BE49-F238E27FC236}">
                <a16:creationId xmlns:a16="http://schemas.microsoft.com/office/drawing/2014/main" id="{53A00054-7706-151A-8D2C-C301A91D08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V="1">
            <a:off x="0" y="0"/>
            <a:ext cx="163542" cy="6858000"/>
            <a:chOff x="0" y="0"/>
            <a:chExt cx="163542" cy="6858000"/>
          </a:xfrm>
        </p:grpSpPr>
        <p:sp>
          <p:nvSpPr>
            <p:cNvPr id="3" name="Top gradient shape">
              <a:extLst>
                <a:ext uri="{FF2B5EF4-FFF2-40B4-BE49-F238E27FC236}">
                  <a16:creationId xmlns:a16="http://schemas.microsoft.com/office/drawing/2014/main" id="{C1E17A4C-66A2-D358-D46A-3C2117AC63A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5" name="Bottom gradient shape">
              <a:extLst>
                <a:ext uri="{FF2B5EF4-FFF2-40B4-BE49-F238E27FC236}">
                  <a16:creationId xmlns:a16="http://schemas.microsoft.com/office/drawing/2014/main" id="{7DFEE6AC-8901-A7C2-7893-74091AE6E21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A8699BA-4183-DE9B-8039-0E0112D6A3C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88952" cy="3108960"/>
            <a:chOff x="0" y="0"/>
            <a:chExt cx="12188952" cy="31089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871F6A-5FB9-07B5-0B64-0ABE0B0C3C6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88952" cy="307263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EEF7E3-FABB-FCAC-2044-2915B264CF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7340485" y="1440180"/>
              <a:ext cx="310896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D15751F7-8634-1E7E-CEE2-E8F4EAF264D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B61826BC-47A9-58C4-43CA-8582277DD6F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Logo - Footer">
            <a:extLst>
              <a:ext uri="{FF2B5EF4-FFF2-40B4-BE49-F238E27FC236}">
                <a16:creationId xmlns:a16="http://schemas.microsoft.com/office/drawing/2014/main" id="{40FFDEC9-1CDA-5E6F-BD0A-D1BFE325BEB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sp>
        <p:nvSpPr>
          <p:cNvPr id="4" name="Presenter Name-Title">
            <a:extLst>
              <a:ext uri="{FF2B5EF4-FFF2-40B4-BE49-F238E27FC236}">
                <a16:creationId xmlns:a16="http://schemas.microsoft.com/office/drawing/2014/main" id="{0F691165-7664-5382-873C-2E6AF696F6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3231" y="4898910"/>
            <a:ext cx="11658600" cy="1463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39725" indent="0">
              <a:buNone/>
              <a:defRPr/>
            </a:lvl2pPr>
          </a:lstStyle>
          <a:p>
            <a:pPr lvl="0"/>
            <a:r>
              <a:rPr lang="en-US" dirty="0"/>
              <a:t>Presenter Name  l  Presenter Title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D8C402E-AB37-4D6C-8B92-9C9F1962B4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3231" y="2991057"/>
            <a:ext cx="11658600" cy="18288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  <a:lvl4pPr marL="1142942" indent="0">
              <a:buNone/>
              <a:defRPr/>
            </a:lvl4pPr>
          </a:lstStyle>
          <a:p>
            <a:pPr lvl="0"/>
            <a:r>
              <a:rPr lang="en-US" dirty="0"/>
              <a:t>Section Slide 1 (With Presenter Name and Title)</a:t>
            </a:r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5DCADC93-8997-2C1E-7C82-FA158AE360D0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6147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Header 2 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dient shape">
            <a:extLst>
              <a:ext uri="{FF2B5EF4-FFF2-40B4-BE49-F238E27FC236}">
                <a16:creationId xmlns:a16="http://schemas.microsoft.com/office/drawing/2014/main" id="{F41A144A-A009-F3B6-C0F9-2A57275B388F}"/>
              </a:ext>
            </a:extLst>
          </p:cNvPr>
          <p:cNvGrpSpPr/>
          <p:nvPr/>
        </p:nvGrpSpPr>
        <p:grpSpPr>
          <a:xfrm flipV="1">
            <a:off x="0" y="0"/>
            <a:ext cx="163542" cy="6858000"/>
            <a:chOff x="0" y="0"/>
            <a:chExt cx="163542" cy="6858000"/>
          </a:xfrm>
        </p:grpSpPr>
        <p:sp>
          <p:nvSpPr>
            <p:cNvPr id="11" name="Top gradient shape">
              <a:extLst>
                <a:ext uri="{FF2B5EF4-FFF2-40B4-BE49-F238E27FC236}">
                  <a16:creationId xmlns:a16="http://schemas.microsoft.com/office/drawing/2014/main" id="{DB6BB5C6-3A31-ED90-AC82-99602F05F846}"/>
                </a:ext>
              </a:extLst>
            </p:cNvPr>
            <p:cNvSpPr/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12" name="Bottom gradient shape">
              <a:extLst>
                <a:ext uri="{FF2B5EF4-FFF2-40B4-BE49-F238E27FC236}">
                  <a16:creationId xmlns:a16="http://schemas.microsoft.com/office/drawing/2014/main" id="{F2FDD9C7-E583-B490-8622-7C5A6472DC19}"/>
                </a:ext>
              </a:extLst>
            </p:cNvPr>
            <p:cNvSpPr/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194A382-C069-3667-3E21-8CC9ADDAF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0"/>
            <a:ext cx="12188949" cy="3108960"/>
            <a:chOff x="1" y="0"/>
            <a:chExt cx="12188949" cy="31089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0CF5F6-79C6-8FB3-36EB-36C6710C722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0"/>
              <a:ext cx="12188949" cy="307263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253726-37DC-CF15-24D5-FA52679A2AD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7340485" y="1440180"/>
              <a:ext cx="310896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7F2F723A-1663-1B77-122E-24EA72EB1977}"/>
              </a:ext>
            </a:extLst>
          </p:cNvPr>
          <p:cNvPicPr/>
          <p:nvPr/>
        </p:nvPicPr>
        <p:blipFill>
          <a:blip r:embed="rId3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1284282F-FBD4-1773-1093-749EAB1AC314}"/>
              </a:ext>
            </a:extLst>
          </p:cNvPr>
          <p:cNvSpPr txBox="1"/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Logo - Footer">
            <a:extLst>
              <a:ext uri="{FF2B5EF4-FFF2-40B4-BE49-F238E27FC236}">
                <a16:creationId xmlns:a16="http://schemas.microsoft.com/office/drawing/2014/main" id="{7E2771C5-1044-F69D-5D9F-C967DAD53475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4D8C402E-AB37-4D6C-8B92-9C9F1962B4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3232" y="2989441"/>
            <a:ext cx="11658600" cy="18288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  <a:lvl4pPr marL="1142942" indent="0">
              <a:buNone/>
              <a:defRPr/>
            </a:lvl4pPr>
          </a:lstStyle>
          <a:p>
            <a:pPr lvl="0"/>
            <a:r>
              <a:rPr lang="en-US" dirty="0"/>
              <a:t>Section Slide 2</a:t>
            </a:r>
          </a:p>
        </p:txBody>
      </p:sp>
      <p:sp>
        <p:nvSpPr>
          <p:cNvPr id="17" name="Footer placeholder">
            <a:extLst>
              <a:ext uri="{FF2B5EF4-FFF2-40B4-BE49-F238E27FC236}">
                <a16:creationId xmlns:a16="http://schemas.microsoft.com/office/drawing/2014/main" id="{86704AB6-3832-93AA-F702-2141FE781A01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71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Header with Presenter Nam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dient shape">
            <a:extLst>
              <a:ext uri="{FF2B5EF4-FFF2-40B4-BE49-F238E27FC236}">
                <a16:creationId xmlns:a16="http://schemas.microsoft.com/office/drawing/2014/main" id="{343A6D9E-3844-265E-38EA-3A69C88104BE}"/>
              </a:ext>
            </a:extLst>
          </p:cNvPr>
          <p:cNvGrpSpPr/>
          <p:nvPr/>
        </p:nvGrpSpPr>
        <p:grpSpPr>
          <a:xfrm flipV="1">
            <a:off x="0" y="0"/>
            <a:ext cx="163542" cy="6858000"/>
            <a:chOff x="0" y="0"/>
            <a:chExt cx="163542" cy="6858000"/>
          </a:xfrm>
        </p:grpSpPr>
        <p:sp>
          <p:nvSpPr>
            <p:cNvPr id="8" name="Top gradient shape">
              <a:extLst>
                <a:ext uri="{FF2B5EF4-FFF2-40B4-BE49-F238E27FC236}">
                  <a16:creationId xmlns:a16="http://schemas.microsoft.com/office/drawing/2014/main" id="{C18A352C-2056-7862-F9E2-082AEA8D8EE1}"/>
                </a:ext>
              </a:extLst>
            </p:cNvPr>
            <p:cNvSpPr/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9" name="Bottom gradient shape">
              <a:extLst>
                <a:ext uri="{FF2B5EF4-FFF2-40B4-BE49-F238E27FC236}">
                  <a16:creationId xmlns:a16="http://schemas.microsoft.com/office/drawing/2014/main" id="{17DBE046-7E99-7AC5-B83B-8DC45F05A497}"/>
                </a:ext>
              </a:extLst>
            </p:cNvPr>
            <p:cNvSpPr/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A967C6D-AEA0-E117-C483-8CD77F86E8A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" y="0"/>
            <a:ext cx="12188949" cy="3108960"/>
            <a:chOff x="1" y="0"/>
            <a:chExt cx="12188949" cy="31089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0BC4FDC-D62B-632C-750D-4E4D07C0774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0"/>
              <a:ext cx="12188949" cy="307263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493FD2-81BE-3765-12E0-388E548E14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7340485" y="1440180"/>
              <a:ext cx="310896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F84120CA-017B-2643-A778-F9C0FA0BA2E3}"/>
              </a:ext>
            </a:extLst>
          </p:cNvPr>
          <p:cNvPicPr/>
          <p:nvPr/>
        </p:nvPicPr>
        <p:blipFill>
          <a:blip r:embed="rId3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3CC31FE1-70C3-FCDD-7C0A-F52785714903}"/>
              </a:ext>
            </a:extLst>
          </p:cNvPr>
          <p:cNvSpPr txBox="1"/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Logo - Footer">
            <a:extLst>
              <a:ext uri="{FF2B5EF4-FFF2-40B4-BE49-F238E27FC236}">
                <a16:creationId xmlns:a16="http://schemas.microsoft.com/office/drawing/2014/main" id="{828B740C-A37D-70BF-28C8-169A19637EBC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sp>
        <p:nvSpPr>
          <p:cNvPr id="4" name="Presenter Name-Title">
            <a:extLst>
              <a:ext uri="{FF2B5EF4-FFF2-40B4-BE49-F238E27FC236}">
                <a16:creationId xmlns:a16="http://schemas.microsoft.com/office/drawing/2014/main" id="{0F691165-7664-5382-873C-2E6AF696F6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3231" y="4899660"/>
            <a:ext cx="11658600" cy="1463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39725" indent="0">
              <a:buNone/>
              <a:defRPr/>
            </a:lvl2pPr>
          </a:lstStyle>
          <a:p>
            <a:pPr lvl="0"/>
            <a:r>
              <a:rPr lang="en-US" dirty="0"/>
              <a:t>Presenter Name  l  Presenter Title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954585F7-6E57-DBD0-AF6A-C2FAEDF109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3232" y="2989441"/>
            <a:ext cx="11658600" cy="18288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  <a:lvl4pPr marL="1142942" indent="0">
              <a:buNone/>
              <a:defRPr/>
            </a:lvl4pPr>
          </a:lstStyle>
          <a:p>
            <a:pPr lvl="0"/>
            <a:r>
              <a:rPr lang="en-US" dirty="0"/>
              <a:t>Section Slide 2 (With Presenter Name and Title)</a:t>
            </a:r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203DBBF8-60F7-0C08-F0FF-BA04861FACB0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395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Header 2 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dient shape">
            <a:extLst>
              <a:ext uri="{FF2B5EF4-FFF2-40B4-BE49-F238E27FC236}">
                <a16:creationId xmlns:a16="http://schemas.microsoft.com/office/drawing/2014/main" id="{57016EF0-9B28-299B-27F1-B680C82344C4}"/>
              </a:ext>
            </a:extLst>
          </p:cNvPr>
          <p:cNvGrpSpPr/>
          <p:nvPr/>
        </p:nvGrpSpPr>
        <p:grpSpPr>
          <a:xfrm flipV="1">
            <a:off x="0" y="0"/>
            <a:ext cx="163542" cy="6858000"/>
            <a:chOff x="0" y="0"/>
            <a:chExt cx="163542" cy="6858000"/>
          </a:xfrm>
        </p:grpSpPr>
        <p:sp>
          <p:nvSpPr>
            <p:cNvPr id="6" name="Top gradient shape">
              <a:extLst>
                <a:ext uri="{FF2B5EF4-FFF2-40B4-BE49-F238E27FC236}">
                  <a16:creationId xmlns:a16="http://schemas.microsoft.com/office/drawing/2014/main" id="{8CD933A8-A784-EF29-771A-458AC963FB45}"/>
                </a:ext>
              </a:extLst>
            </p:cNvPr>
            <p:cNvSpPr/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7" name="Bottom gradient shape">
              <a:extLst>
                <a:ext uri="{FF2B5EF4-FFF2-40B4-BE49-F238E27FC236}">
                  <a16:creationId xmlns:a16="http://schemas.microsoft.com/office/drawing/2014/main" id="{550043F5-4841-3280-4F12-4DFB75C1A6E4}"/>
                </a:ext>
              </a:extLst>
            </p:cNvPr>
            <p:cNvSpPr/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FAA94D2-70B2-AFD7-2827-704B09538EB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88952" cy="3108960"/>
            <a:chOff x="0" y="0"/>
            <a:chExt cx="12188952" cy="3108960"/>
          </a:xfrm>
        </p:grpSpPr>
        <p:pic>
          <p:nvPicPr>
            <p:cNvPr id="3" name="Picture 2" descr="A close up of a car&#10;&#10;Description automatically generated">
              <a:extLst>
                <a:ext uri="{FF2B5EF4-FFF2-40B4-BE49-F238E27FC236}">
                  <a16:creationId xmlns:a16="http://schemas.microsoft.com/office/drawing/2014/main" id="{B55DBB13-CD8E-E54E-DC80-21424D221EE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952" cy="307263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D0C556-1069-E1C2-BB4A-EE559BBD62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7340485" y="1440180"/>
              <a:ext cx="310896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2955FDD7-170F-8B5F-BE60-C18AD1E6B176}"/>
              </a:ext>
            </a:extLst>
          </p:cNvPr>
          <p:cNvPicPr/>
          <p:nvPr/>
        </p:nvPicPr>
        <p:blipFill>
          <a:blip r:embed="rId3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58F52DBC-D630-4AED-6D62-F6BD4E5A7E2B}"/>
              </a:ext>
            </a:extLst>
          </p:cNvPr>
          <p:cNvSpPr txBox="1"/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Logo - Footer">
            <a:extLst>
              <a:ext uri="{FF2B5EF4-FFF2-40B4-BE49-F238E27FC236}">
                <a16:creationId xmlns:a16="http://schemas.microsoft.com/office/drawing/2014/main" id="{8392A9AE-1221-B51F-ABFD-9E1E73166C93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6729653C-C393-F327-2E93-77CE11197F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3232" y="2989441"/>
            <a:ext cx="11658600" cy="18288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  <a:lvl4pPr marL="1142942" indent="0">
              <a:buNone/>
              <a:defRPr/>
            </a:lvl4pPr>
          </a:lstStyle>
          <a:p>
            <a:pPr lvl="0"/>
            <a:r>
              <a:rPr lang="en-US" dirty="0"/>
              <a:t>Section Slide 3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D03CC0D5-92AA-C27A-AB1E-3C71DA5FE5CA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6500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Header with Presenter Nam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dient shape">
            <a:extLst>
              <a:ext uri="{FF2B5EF4-FFF2-40B4-BE49-F238E27FC236}">
                <a16:creationId xmlns:a16="http://schemas.microsoft.com/office/drawing/2014/main" id="{8CA8AC01-5BE4-D937-F199-F7C416B56BF1}"/>
              </a:ext>
            </a:extLst>
          </p:cNvPr>
          <p:cNvGrpSpPr/>
          <p:nvPr/>
        </p:nvGrpSpPr>
        <p:grpSpPr>
          <a:xfrm flipV="1">
            <a:off x="0" y="0"/>
            <a:ext cx="163542" cy="6858000"/>
            <a:chOff x="0" y="0"/>
            <a:chExt cx="163542" cy="6858000"/>
          </a:xfrm>
        </p:grpSpPr>
        <p:sp>
          <p:nvSpPr>
            <p:cNvPr id="3" name="Top gradient shape">
              <a:extLst>
                <a:ext uri="{FF2B5EF4-FFF2-40B4-BE49-F238E27FC236}">
                  <a16:creationId xmlns:a16="http://schemas.microsoft.com/office/drawing/2014/main" id="{1AE983C1-78FF-506A-FBE3-E3997114A0EA}"/>
                </a:ext>
              </a:extLst>
            </p:cNvPr>
            <p:cNvSpPr/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5" name="Bottom gradient shape">
              <a:extLst>
                <a:ext uri="{FF2B5EF4-FFF2-40B4-BE49-F238E27FC236}">
                  <a16:creationId xmlns:a16="http://schemas.microsoft.com/office/drawing/2014/main" id="{35B58D60-4D0A-8413-1674-6811F47DB34E}"/>
                </a:ext>
              </a:extLst>
            </p:cNvPr>
            <p:cNvSpPr/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pic>
        <p:nvPicPr>
          <p:cNvPr id="7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652031D0-F61D-1CDB-1BC5-DAF0219CBF12}"/>
              </a:ext>
            </a:extLst>
          </p:cNvPr>
          <p:cNvPicPr/>
          <p:nvPr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FF92B88-0503-B8BE-D160-A876621F689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88952" cy="3108960"/>
            <a:chOff x="0" y="0"/>
            <a:chExt cx="12188952" cy="3108960"/>
          </a:xfrm>
        </p:grpSpPr>
        <p:pic>
          <p:nvPicPr>
            <p:cNvPr id="18" name="Picture 17" descr="A close up of a car&#10;&#10;Description automatically generated">
              <a:extLst>
                <a:ext uri="{FF2B5EF4-FFF2-40B4-BE49-F238E27FC236}">
                  <a16:creationId xmlns:a16="http://schemas.microsoft.com/office/drawing/2014/main" id="{41950743-BFBD-4D28-32D6-2B0703171D14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952" cy="307263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6A6AEE-1C95-94E4-F564-041DC1C342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7340485" y="1440180"/>
              <a:ext cx="310896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5B60C1BC-2F0A-EAD8-B1A9-DA26539109A5}"/>
              </a:ext>
            </a:extLst>
          </p:cNvPr>
          <p:cNvSpPr txBox="1"/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ECB204DC-82A8-B75E-79DD-17039487760A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sp>
        <p:nvSpPr>
          <p:cNvPr id="4" name="Presenter Name-Title">
            <a:extLst>
              <a:ext uri="{FF2B5EF4-FFF2-40B4-BE49-F238E27FC236}">
                <a16:creationId xmlns:a16="http://schemas.microsoft.com/office/drawing/2014/main" id="{0F691165-7664-5382-873C-2E6AF696F6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3231" y="4899660"/>
            <a:ext cx="11658600" cy="1463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39725" indent="0">
              <a:buNone/>
              <a:defRPr/>
            </a:lvl2pPr>
          </a:lstStyle>
          <a:p>
            <a:pPr lvl="0"/>
            <a:r>
              <a:rPr lang="en-US" dirty="0"/>
              <a:t>Presenter Name  l  Presenter Title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8B4BB283-94D4-F012-0D2C-87D83ADDB6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3232" y="2989441"/>
            <a:ext cx="11658600" cy="18288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  <a:lvl4pPr marL="1142942" indent="0">
              <a:buNone/>
              <a:defRPr/>
            </a:lvl4pPr>
          </a:lstStyle>
          <a:p>
            <a:pPr lvl="0"/>
            <a:r>
              <a:rPr lang="en-US" dirty="0"/>
              <a:t>Section Slide 3 (With Presenter Name and Title)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899FBBA1-A486-ABC8-C959-4EF89FF4D2C1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535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Header 2 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dient shape">
            <a:extLst>
              <a:ext uri="{FF2B5EF4-FFF2-40B4-BE49-F238E27FC236}">
                <a16:creationId xmlns:a16="http://schemas.microsoft.com/office/drawing/2014/main" id="{46944F40-08B1-6380-94A8-A6DB4F7B06D8}"/>
              </a:ext>
            </a:extLst>
          </p:cNvPr>
          <p:cNvGrpSpPr/>
          <p:nvPr/>
        </p:nvGrpSpPr>
        <p:grpSpPr>
          <a:xfrm flipV="1">
            <a:off x="0" y="0"/>
            <a:ext cx="163542" cy="6858000"/>
            <a:chOff x="0" y="0"/>
            <a:chExt cx="163542" cy="6858000"/>
          </a:xfrm>
        </p:grpSpPr>
        <p:sp>
          <p:nvSpPr>
            <p:cNvPr id="8" name="Top gradient shape">
              <a:extLst>
                <a:ext uri="{FF2B5EF4-FFF2-40B4-BE49-F238E27FC236}">
                  <a16:creationId xmlns:a16="http://schemas.microsoft.com/office/drawing/2014/main" id="{16CA0C1E-BED9-3DB4-D7A8-0A0C91FF4B99}"/>
                </a:ext>
              </a:extLst>
            </p:cNvPr>
            <p:cNvSpPr/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11" name="Bottom gradient shape">
              <a:extLst>
                <a:ext uri="{FF2B5EF4-FFF2-40B4-BE49-F238E27FC236}">
                  <a16:creationId xmlns:a16="http://schemas.microsoft.com/office/drawing/2014/main" id="{703E2775-0987-3797-7476-F4C99A70DF9A}"/>
                </a:ext>
              </a:extLst>
            </p:cNvPr>
            <p:cNvSpPr/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F238326-EEE8-7D76-8BF5-27D50443C0C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1"/>
            <a:ext cx="12188952" cy="3072632"/>
            <a:chOff x="0" y="-1"/>
            <a:chExt cx="12188952" cy="30726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8A59C4-0429-323F-57AA-1C327BB119FF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88952" cy="307263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A555C80-B46F-891D-6AC1-14A2C98D2E7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7358649" y="1422015"/>
              <a:ext cx="3072631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DCFEFD3D-A2C0-8FE2-5F70-636D4F92AC47}"/>
              </a:ext>
            </a:extLst>
          </p:cNvPr>
          <p:cNvPicPr/>
          <p:nvPr/>
        </p:nvPicPr>
        <p:blipFill>
          <a:blip r:embed="rId3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C87135E3-3D89-5FA8-AAFD-87218816E0B5}"/>
              </a:ext>
            </a:extLst>
          </p:cNvPr>
          <p:cNvSpPr txBox="1"/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Logo - Footer">
            <a:extLst>
              <a:ext uri="{FF2B5EF4-FFF2-40B4-BE49-F238E27FC236}">
                <a16:creationId xmlns:a16="http://schemas.microsoft.com/office/drawing/2014/main" id="{BA85B6AE-998D-7070-160E-CBB1928A0554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164B335-EFC7-3CFA-F3E4-9AFDE51E4E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3232" y="2989441"/>
            <a:ext cx="11658600" cy="18288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  <a:lvl4pPr marL="1142942" indent="0">
              <a:buNone/>
              <a:defRPr/>
            </a:lvl4pPr>
          </a:lstStyle>
          <a:p>
            <a:pPr lvl="0"/>
            <a:r>
              <a:rPr lang="en-US" dirty="0"/>
              <a:t>Section Slide 4</a:t>
            </a:r>
          </a:p>
        </p:txBody>
      </p:sp>
      <p:sp>
        <p:nvSpPr>
          <p:cNvPr id="16" name="Footer placeholder">
            <a:extLst>
              <a:ext uri="{FF2B5EF4-FFF2-40B4-BE49-F238E27FC236}">
                <a16:creationId xmlns:a16="http://schemas.microsoft.com/office/drawing/2014/main" id="{7DBC3129-C2FF-4D2E-9C54-63483A776BD7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559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ractals Mid-Bottom Right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2C7B60D0-ADBB-63A7-F12D-E6453EBE3BB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4524683" y="5772626"/>
            <a:ext cx="3058160" cy="1085372"/>
          </a:xfrm>
          <a:prstGeom prst="rect">
            <a:avLst/>
          </a:prstGeom>
        </p:spPr>
      </p:pic>
      <p:pic>
        <p:nvPicPr>
          <p:cNvPr id="7" name="Fractals Top Right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FD3928C7-8C75-EBCC-3095-C8962ADA944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4164" y="-7493"/>
            <a:ext cx="3839198" cy="28752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BCFA8BD-CCB8-D864-DBB3-DE24D766C2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07936" y="0"/>
            <a:ext cx="5084064" cy="6857999"/>
            <a:chOff x="7107936" y="0"/>
            <a:chExt cx="5084064" cy="685799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91D2E0-CAE1-4D8A-1A9E-472FB3A59414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37401" y="0"/>
              <a:ext cx="5054599" cy="6857999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A1C6A9E-C8C3-6565-2FD1-AEAE4020B1C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07936" y="5528256"/>
              <a:ext cx="5084064" cy="224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adient shape">
            <a:extLst>
              <a:ext uri="{FF2B5EF4-FFF2-40B4-BE49-F238E27FC236}">
                <a16:creationId xmlns:a16="http://schemas.microsoft.com/office/drawing/2014/main" id="{328A2AD7-DD4D-60AA-A34F-5CAB5959AD8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63542" cy="6858000"/>
            <a:chOff x="0" y="0"/>
            <a:chExt cx="163542" cy="6858000"/>
          </a:xfrm>
        </p:grpSpPr>
        <p:sp>
          <p:nvSpPr>
            <p:cNvPr id="16" name="Top gradient shape">
              <a:extLst>
                <a:ext uri="{FF2B5EF4-FFF2-40B4-BE49-F238E27FC236}">
                  <a16:creationId xmlns:a16="http://schemas.microsoft.com/office/drawing/2014/main" id="{2E1539CA-CE8F-AA7B-0848-3033C820B8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17" name="Bottom gradient shape">
              <a:extLst>
                <a:ext uri="{FF2B5EF4-FFF2-40B4-BE49-F238E27FC236}">
                  <a16:creationId xmlns:a16="http://schemas.microsoft.com/office/drawing/2014/main" id="{4A77E515-BDBD-2EDF-8D10-C3BF725141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sp>
        <p:nvSpPr>
          <p:cNvPr id="20" name="Footer">
            <a:extLst>
              <a:ext uri="{FF2B5EF4-FFF2-40B4-BE49-F238E27FC236}">
                <a16:creationId xmlns:a16="http://schemas.microsoft.com/office/drawing/2014/main" id="{AD0FFCF0-AAE6-5C71-EFA6-D3602D8DD5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3382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9" name="Fractals Bottom Left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E484E874-FF2D-6938-5F47-76E84E08737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0" y="5772628"/>
            <a:ext cx="3058160" cy="1085372"/>
          </a:xfrm>
          <a:prstGeom prst="rect">
            <a:avLst/>
          </a:prstGeom>
        </p:spPr>
      </p:pic>
      <p:pic>
        <p:nvPicPr>
          <p:cNvPr id="12" name="Fractals Top Left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1EB81C57-1117-FFC1-2E19-E686AF1F105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3058160" cy="2290339"/>
          </a:xfrm>
          <a:prstGeom prst="rect">
            <a:avLst/>
          </a:prstGeom>
        </p:spPr>
      </p:pic>
      <p:pic>
        <p:nvPicPr>
          <p:cNvPr id="4" name="Logo">
            <a:extLst>
              <a:ext uri="{FF2B5EF4-FFF2-40B4-BE49-F238E27FC236}">
                <a16:creationId xmlns:a16="http://schemas.microsoft.com/office/drawing/2014/main" id="{ED1D580F-B639-6612-0AD1-58EED3D8B0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6313" y="139842"/>
            <a:ext cx="2214648" cy="824342"/>
          </a:xfrm>
          <a:prstGeom prst="rect">
            <a:avLst/>
          </a:prstGeom>
          <a:effectLst/>
        </p:spPr>
      </p:pic>
      <p:sp>
        <p:nvSpPr>
          <p:cNvPr id="10" name="Presenter Name &amp; Title">
            <a:extLst>
              <a:ext uri="{FF2B5EF4-FFF2-40B4-BE49-F238E27FC236}">
                <a16:creationId xmlns:a16="http://schemas.microsoft.com/office/drawing/2014/main" id="{738B68CB-A267-4E88-8BA2-4E23C7E1B7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276860" y="4476751"/>
            <a:ext cx="7040880" cy="1719072"/>
          </a:xfrm>
        </p:spPr>
        <p:txBody>
          <a:bodyPr lIns="91440" tIns="0" rIns="4572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effectLst/>
                <a:latin typeface="+mn-lt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 l  Presenter Title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AE806514-D272-4963-809B-023BD3A0F8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 hasCustomPrompt="1"/>
          </p:nvPr>
        </p:nvSpPr>
        <p:spPr>
          <a:xfrm>
            <a:off x="276860" y="1333500"/>
            <a:ext cx="7040880" cy="2830162"/>
          </a:xfrm>
        </p:spPr>
        <p:txBody>
          <a:bodyPr lIns="91440" tIns="91440" rIns="45720" bIns="91440" anchor="b">
            <a:normAutofit/>
          </a:bodyPr>
          <a:lstStyle>
            <a:lvl1pPr algn="l">
              <a:defRPr sz="4000" b="0" i="0">
                <a:solidFill>
                  <a:schemeClr val="accent1"/>
                </a:solidFill>
                <a:effectLst/>
                <a:latin typeface="+mj-lt"/>
                <a:ea typeface="Open Sans Light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24952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Header with Presenter Nam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dient shape">
            <a:extLst>
              <a:ext uri="{FF2B5EF4-FFF2-40B4-BE49-F238E27FC236}">
                <a16:creationId xmlns:a16="http://schemas.microsoft.com/office/drawing/2014/main" id="{1DCF1219-4F15-E7D6-079D-F6C11247BE46}"/>
              </a:ext>
            </a:extLst>
          </p:cNvPr>
          <p:cNvGrpSpPr/>
          <p:nvPr/>
        </p:nvGrpSpPr>
        <p:grpSpPr>
          <a:xfrm flipV="1">
            <a:off x="0" y="0"/>
            <a:ext cx="163542" cy="6858000"/>
            <a:chOff x="0" y="0"/>
            <a:chExt cx="163542" cy="6858000"/>
          </a:xfrm>
        </p:grpSpPr>
        <p:sp>
          <p:nvSpPr>
            <p:cNvPr id="3" name="Top gradient shape">
              <a:extLst>
                <a:ext uri="{FF2B5EF4-FFF2-40B4-BE49-F238E27FC236}">
                  <a16:creationId xmlns:a16="http://schemas.microsoft.com/office/drawing/2014/main" id="{C9719A57-9E3C-36CD-BB30-6473D21CD507}"/>
                </a:ext>
              </a:extLst>
            </p:cNvPr>
            <p:cNvSpPr/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5" name="Bottom gradient shape">
              <a:extLst>
                <a:ext uri="{FF2B5EF4-FFF2-40B4-BE49-F238E27FC236}">
                  <a16:creationId xmlns:a16="http://schemas.microsoft.com/office/drawing/2014/main" id="{2CF005EB-7787-437F-6E03-70A9EB050371}"/>
                </a:ext>
              </a:extLst>
            </p:cNvPr>
            <p:cNvSpPr/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pic>
        <p:nvPicPr>
          <p:cNvPr id="7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6BD854A5-69AA-B10D-BDAC-A13241376785}"/>
              </a:ext>
            </a:extLst>
          </p:cNvPr>
          <p:cNvPicPr/>
          <p:nvPr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51AB0486-1958-0B19-3988-A98511413DC4}"/>
              </a:ext>
            </a:extLst>
          </p:cNvPr>
          <p:cNvSpPr txBox="1"/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0D634042-B12A-BD91-8A74-3853BF48CC87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2479AA3-0C69-5FCC-49DD-971BE7897BA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1"/>
            <a:ext cx="12188952" cy="3072632"/>
            <a:chOff x="0" y="-1"/>
            <a:chExt cx="12188952" cy="307263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A078780-0F1E-E52B-7736-B7A7DF264FFB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88952" cy="3072631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C873CA3-EB47-CFE3-51C1-118C1031AB8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7358649" y="1422015"/>
              <a:ext cx="3072631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91165-7664-5382-873C-2E6AF696F6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3231" y="4899660"/>
            <a:ext cx="11658600" cy="1463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39725" indent="0">
              <a:buNone/>
              <a:defRPr/>
            </a:lvl2pPr>
          </a:lstStyle>
          <a:p>
            <a:pPr lvl="0"/>
            <a:r>
              <a:rPr lang="en-US" dirty="0"/>
              <a:t>Presenter Name  l  Presenter Title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59D0A3B7-00F7-6327-E071-DA97DE4C56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3232" y="2989441"/>
            <a:ext cx="11658600" cy="18288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  <a:lvl4pPr marL="1142942" indent="0">
              <a:buNone/>
              <a:defRPr/>
            </a:lvl4pPr>
          </a:lstStyle>
          <a:p>
            <a:pPr lvl="0"/>
            <a:r>
              <a:rPr lang="en-US" dirty="0"/>
              <a:t>Section Slide 4 (With Presenter Name and Title)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D30D0AB1-5BDD-F235-BC73-0EA46BF4EE02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3534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Header 2 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dient shape">
            <a:extLst>
              <a:ext uri="{FF2B5EF4-FFF2-40B4-BE49-F238E27FC236}">
                <a16:creationId xmlns:a16="http://schemas.microsoft.com/office/drawing/2014/main" id="{7D2DE7DC-86C6-6821-233B-EE1DD9C28E6B}"/>
              </a:ext>
            </a:extLst>
          </p:cNvPr>
          <p:cNvGrpSpPr/>
          <p:nvPr/>
        </p:nvGrpSpPr>
        <p:grpSpPr>
          <a:xfrm flipV="1">
            <a:off x="0" y="0"/>
            <a:ext cx="163542" cy="6858000"/>
            <a:chOff x="0" y="0"/>
            <a:chExt cx="163542" cy="6858000"/>
          </a:xfrm>
        </p:grpSpPr>
        <p:sp>
          <p:nvSpPr>
            <p:cNvPr id="3" name="Top gradient shape">
              <a:extLst>
                <a:ext uri="{FF2B5EF4-FFF2-40B4-BE49-F238E27FC236}">
                  <a16:creationId xmlns:a16="http://schemas.microsoft.com/office/drawing/2014/main" id="{04D01E0E-7743-4B6E-E62E-939B4A50C93E}"/>
                </a:ext>
              </a:extLst>
            </p:cNvPr>
            <p:cNvSpPr/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4" name="Bottom gradient shape">
              <a:extLst>
                <a:ext uri="{FF2B5EF4-FFF2-40B4-BE49-F238E27FC236}">
                  <a16:creationId xmlns:a16="http://schemas.microsoft.com/office/drawing/2014/main" id="{F3A53EF8-962C-7E15-4799-8E7CD21E863E}"/>
                </a:ext>
              </a:extLst>
            </p:cNvPr>
            <p:cNvSpPr/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931C56B-49FD-285A-1AB5-B940FBAF2CB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88952" cy="3108960"/>
            <a:chOff x="0" y="0"/>
            <a:chExt cx="12188952" cy="3108960"/>
          </a:xfrm>
        </p:grpSpPr>
        <p:pic>
          <p:nvPicPr>
            <p:cNvPr id="6" name="Picture 5" descr="A close up of a blue light&#10;&#10;Description automatically generated">
              <a:extLst>
                <a:ext uri="{FF2B5EF4-FFF2-40B4-BE49-F238E27FC236}">
                  <a16:creationId xmlns:a16="http://schemas.microsoft.com/office/drawing/2014/main" id="{5F5FACAE-3E12-0D07-C4D0-3B3038FF633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952" cy="307263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871B61-DD4E-12CB-CA80-995B442AC05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7340485" y="1440180"/>
              <a:ext cx="310896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94E0C96E-8036-F1D9-A1DE-9322D091296D}"/>
              </a:ext>
            </a:extLst>
          </p:cNvPr>
          <p:cNvPicPr/>
          <p:nvPr/>
        </p:nvPicPr>
        <p:blipFill>
          <a:blip r:embed="rId3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F6C72498-C55F-CE80-86A8-B7FA4B44632D}"/>
              </a:ext>
            </a:extLst>
          </p:cNvPr>
          <p:cNvSpPr txBox="1"/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Logo - Footer">
            <a:extLst>
              <a:ext uri="{FF2B5EF4-FFF2-40B4-BE49-F238E27FC236}">
                <a16:creationId xmlns:a16="http://schemas.microsoft.com/office/drawing/2014/main" id="{81611341-249A-E4C6-974B-424FF157CD50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07D4AF93-35F8-0396-7E0C-6B2290A5A2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3232" y="2989441"/>
            <a:ext cx="11658600" cy="18288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  <a:lvl4pPr marL="1142942" indent="0">
              <a:buNone/>
              <a:defRPr/>
            </a:lvl4pPr>
          </a:lstStyle>
          <a:p>
            <a:pPr lvl="0"/>
            <a:r>
              <a:rPr lang="en-US" dirty="0"/>
              <a:t>Section Slide 5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DA82B858-7B7E-F6D3-377E-BE7588997B58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811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Header with Presenter Nam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dient shape">
            <a:extLst>
              <a:ext uri="{FF2B5EF4-FFF2-40B4-BE49-F238E27FC236}">
                <a16:creationId xmlns:a16="http://schemas.microsoft.com/office/drawing/2014/main" id="{EA7AF63C-A57F-FF0C-810E-B07C1BB826B6}"/>
              </a:ext>
            </a:extLst>
          </p:cNvPr>
          <p:cNvGrpSpPr/>
          <p:nvPr/>
        </p:nvGrpSpPr>
        <p:grpSpPr>
          <a:xfrm flipV="1">
            <a:off x="0" y="0"/>
            <a:ext cx="163542" cy="6858000"/>
            <a:chOff x="0" y="0"/>
            <a:chExt cx="163542" cy="6858000"/>
          </a:xfrm>
        </p:grpSpPr>
        <p:sp>
          <p:nvSpPr>
            <p:cNvPr id="3" name="Top gradient shape">
              <a:extLst>
                <a:ext uri="{FF2B5EF4-FFF2-40B4-BE49-F238E27FC236}">
                  <a16:creationId xmlns:a16="http://schemas.microsoft.com/office/drawing/2014/main" id="{69462E95-D3D6-D986-7283-FA906C19D789}"/>
                </a:ext>
              </a:extLst>
            </p:cNvPr>
            <p:cNvSpPr/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5" name="Bottom gradient shape">
              <a:extLst>
                <a:ext uri="{FF2B5EF4-FFF2-40B4-BE49-F238E27FC236}">
                  <a16:creationId xmlns:a16="http://schemas.microsoft.com/office/drawing/2014/main" id="{294E625D-8FD2-2CB7-54E4-B9F098111779}"/>
                </a:ext>
              </a:extLst>
            </p:cNvPr>
            <p:cNvSpPr/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8A0271-5ED6-496E-B59B-5AD9CB555AA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88952" cy="3108960"/>
            <a:chOff x="0" y="0"/>
            <a:chExt cx="12188952" cy="3108960"/>
          </a:xfrm>
        </p:grpSpPr>
        <p:pic>
          <p:nvPicPr>
            <p:cNvPr id="20" name="Picture 19" descr="A close up of a blue light&#10;&#10;Description automatically generated">
              <a:extLst>
                <a:ext uri="{FF2B5EF4-FFF2-40B4-BE49-F238E27FC236}">
                  <a16:creationId xmlns:a16="http://schemas.microsoft.com/office/drawing/2014/main" id="{80B338A7-0603-304C-2E44-37753A4752D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952" cy="3072632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E27E6F-7D31-B931-7DD3-27C7C6199C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7340485" y="1440180"/>
              <a:ext cx="310896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835EA4F1-0A6E-6162-674B-CE6D7FBD1A15}"/>
              </a:ext>
            </a:extLst>
          </p:cNvPr>
          <p:cNvPicPr/>
          <p:nvPr/>
        </p:nvPicPr>
        <p:blipFill>
          <a:blip r:embed="rId3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069A4E32-369E-0C2C-94FD-FE07B32F2FAA}"/>
              </a:ext>
            </a:extLst>
          </p:cNvPr>
          <p:cNvSpPr txBox="1"/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5547B28C-42EF-A633-4B1F-D92DE749BBD5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sp>
        <p:nvSpPr>
          <p:cNvPr id="4" name="Presenter Name-Title">
            <a:extLst>
              <a:ext uri="{FF2B5EF4-FFF2-40B4-BE49-F238E27FC236}">
                <a16:creationId xmlns:a16="http://schemas.microsoft.com/office/drawing/2014/main" id="{0F691165-7664-5382-873C-2E6AF696F6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3231" y="4899660"/>
            <a:ext cx="11658600" cy="1463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39725" indent="0">
              <a:buNone/>
              <a:defRPr/>
            </a:lvl2pPr>
          </a:lstStyle>
          <a:p>
            <a:pPr lvl="0"/>
            <a:r>
              <a:rPr lang="en-US" dirty="0"/>
              <a:t>Presenter Name  l  Presenter Title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E071888-A910-DFDE-7D4D-091FDB19BB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3232" y="2989441"/>
            <a:ext cx="11658600" cy="18288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  <a:lvl4pPr marL="1142942" indent="0">
              <a:buNone/>
              <a:defRPr/>
            </a:lvl4pPr>
          </a:lstStyle>
          <a:p>
            <a:pPr lvl="0"/>
            <a:r>
              <a:rPr lang="en-US" dirty="0"/>
              <a:t>Section Slide 5 (With Presenter Name and Title)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96858D6E-BE49-2654-5B5F-592703EF91A9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971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ection Header 2 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dient shape">
            <a:extLst>
              <a:ext uri="{FF2B5EF4-FFF2-40B4-BE49-F238E27FC236}">
                <a16:creationId xmlns:a16="http://schemas.microsoft.com/office/drawing/2014/main" id="{CE0EA192-72DF-CDFD-21F8-CAB7B3D1B70F}"/>
              </a:ext>
            </a:extLst>
          </p:cNvPr>
          <p:cNvGrpSpPr/>
          <p:nvPr/>
        </p:nvGrpSpPr>
        <p:grpSpPr>
          <a:xfrm flipV="1">
            <a:off x="0" y="0"/>
            <a:ext cx="163542" cy="6858000"/>
            <a:chOff x="0" y="0"/>
            <a:chExt cx="163542" cy="6858000"/>
          </a:xfrm>
        </p:grpSpPr>
        <p:sp>
          <p:nvSpPr>
            <p:cNvPr id="3" name="Top gradient shape">
              <a:extLst>
                <a:ext uri="{FF2B5EF4-FFF2-40B4-BE49-F238E27FC236}">
                  <a16:creationId xmlns:a16="http://schemas.microsoft.com/office/drawing/2014/main" id="{1E445750-02CC-8B91-1A3A-9BC9857D369C}"/>
                </a:ext>
              </a:extLst>
            </p:cNvPr>
            <p:cNvSpPr/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4" name="Bottom gradient shape">
              <a:extLst>
                <a:ext uri="{FF2B5EF4-FFF2-40B4-BE49-F238E27FC236}">
                  <a16:creationId xmlns:a16="http://schemas.microsoft.com/office/drawing/2014/main" id="{F929A8E6-DB0B-2E76-2D0A-D46875CD4C71}"/>
                </a:ext>
              </a:extLst>
            </p:cNvPr>
            <p:cNvSpPr/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042AC9-A121-957A-DB13-ACFAE88FC9C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3108960"/>
            <a:chOff x="0" y="0"/>
            <a:chExt cx="12192000" cy="3108960"/>
          </a:xfrm>
        </p:grpSpPr>
        <p:pic>
          <p:nvPicPr>
            <p:cNvPr id="8" name="Picture 7" descr="A blue square with lines and dots&#10;&#10;Description automatically generated">
              <a:extLst>
                <a:ext uri="{FF2B5EF4-FFF2-40B4-BE49-F238E27FC236}">
                  <a16:creationId xmlns:a16="http://schemas.microsoft.com/office/drawing/2014/main" id="{FD872D82-6515-7A2D-4E3B-AFF396388E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307724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F451FA-B6A7-8D9B-FC97-5DCF6ED1AA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7340485" y="1440180"/>
              <a:ext cx="310896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B1043F15-F863-5EF1-4184-9D4A5F70FF8B}"/>
              </a:ext>
            </a:extLst>
          </p:cNvPr>
          <p:cNvPicPr/>
          <p:nvPr/>
        </p:nvPicPr>
        <p:blipFill>
          <a:blip r:embed="rId3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4B3C8DC7-8C5B-5C0F-A5A4-5B8FA927CC83}"/>
              </a:ext>
            </a:extLst>
          </p:cNvPr>
          <p:cNvSpPr txBox="1"/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Logo - Footer">
            <a:extLst>
              <a:ext uri="{FF2B5EF4-FFF2-40B4-BE49-F238E27FC236}">
                <a16:creationId xmlns:a16="http://schemas.microsoft.com/office/drawing/2014/main" id="{96BC23E6-1ECD-2AC8-5C84-F3ABF5EDAF20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164B335-EFC7-3CFA-F3E4-9AFDE51E4E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3232" y="2989441"/>
            <a:ext cx="11658600" cy="18288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  <a:lvl4pPr marL="1142942" indent="0">
              <a:buNone/>
              <a:defRPr/>
            </a:lvl4pPr>
          </a:lstStyle>
          <a:p>
            <a:pPr lvl="0"/>
            <a:r>
              <a:rPr lang="en-US" dirty="0"/>
              <a:t>Section Slide 6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33CC0260-6D5B-A6CA-CE3A-C5544625E23A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4137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ection Header with Presenter Nam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dient shape">
            <a:extLst>
              <a:ext uri="{FF2B5EF4-FFF2-40B4-BE49-F238E27FC236}">
                <a16:creationId xmlns:a16="http://schemas.microsoft.com/office/drawing/2014/main" id="{9E00811E-741B-3F4D-1681-AB2E2847F71C}"/>
              </a:ext>
            </a:extLst>
          </p:cNvPr>
          <p:cNvGrpSpPr/>
          <p:nvPr/>
        </p:nvGrpSpPr>
        <p:grpSpPr>
          <a:xfrm flipV="1">
            <a:off x="0" y="0"/>
            <a:ext cx="163542" cy="6858000"/>
            <a:chOff x="0" y="0"/>
            <a:chExt cx="163542" cy="6858000"/>
          </a:xfrm>
        </p:grpSpPr>
        <p:sp>
          <p:nvSpPr>
            <p:cNvPr id="3" name="Top gradient shape">
              <a:extLst>
                <a:ext uri="{FF2B5EF4-FFF2-40B4-BE49-F238E27FC236}">
                  <a16:creationId xmlns:a16="http://schemas.microsoft.com/office/drawing/2014/main" id="{321D752E-ED09-6EC5-4329-D83F13482DCB}"/>
                </a:ext>
              </a:extLst>
            </p:cNvPr>
            <p:cNvSpPr/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5" name="Bottom gradient shape">
              <a:extLst>
                <a:ext uri="{FF2B5EF4-FFF2-40B4-BE49-F238E27FC236}">
                  <a16:creationId xmlns:a16="http://schemas.microsoft.com/office/drawing/2014/main" id="{40BD99E4-F289-6DE7-3086-10A2391120B3}"/>
                </a:ext>
              </a:extLst>
            </p:cNvPr>
            <p:cNvSpPr/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D26C3D-5A3B-46F8-BA95-B6FF01821A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3108960"/>
            <a:chOff x="0" y="0"/>
            <a:chExt cx="12192000" cy="3108960"/>
          </a:xfrm>
        </p:grpSpPr>
        <p:pic>
          <p:nvPicPr>
            <p:cNvPr id="27" name="Picture 26" descr="A blue square with lines and dots&#10;&#10;Description automatically generated">
              <a:extLst>
                <a:ext uri="{FF2B5EF4-FFF2-40B4-BE49-F238E27FC236}">
                  <a16:creationId xmlns:a16="http://schemas.microsoft.com/office/drawing/2014/main" id="{4AB60A8B-739F-DE3C-F4EC-7C260248CC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3077242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9C69C3D-3D54-7537-2FB6-BE578BBB4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7340485" y="1440180"/>
              <a:ext cx="310896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59F09701-DBB5-C2F4-0585-F92340E5ABA8}"/>
              </a:ext>
            </a:extLst>
          </p:cNvPr>
          <p:cNvPicPr/>
          <p:nvPr/>
        </p:nvPicPr>
        <p:blipFill>
          <a:blip r:embed="rId3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D67DD2D1-4E83-BF08-F66A-F0C3634A99D0}"/>
              </a:ext>
            </a:extLst>
          </p:cNvPr>
          <p:cNvSpPr txBox="1"/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0354038A-A91E-853B-0F1D-6FEA1DC61CF7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91165-7664-5382-873C-2E6AF696F6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3231" y="4899660"/>
            <a:ext cx="11658600" cy="1463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39725" indent="0">
              <a:buNone/>
              <a:defRPr/>
            </a:lvl2pPr>
          </a:lstStyle>
          <a:p>
            <a:pPr lvl="0"/>
            <a:r>
              <a:rPr lang="en-US" dirty="0"/>
              <a:t>Presenter Name  l  Presenter Title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59D0A3B7-00F7-6327-E071-DA97DE4C56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3232" y="2989441"/>
            <a:ext cx="11658600" cy="18288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  <a:lvl4pPr marL="1142942" indent="0">
              <a:buNone/>
              <a:defRPr/>
            </a:lvl4pPr>
          </a:lstStyle>
          <a:p>
            <a:pPr lvl="0"/>
            <a:r>
              <a:rPr lang="en-US" dirty="0"/>
              <a:t>Section Slide 6 (With Presenter Name and Title)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CA3DCD5-5AA8-654A-F753-4908876FABDF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3550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Section Header 2 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dient shape">
            <a:extLst>
              <a:ext uri="{FF2B5EF4-FFF2-40B4-BE49-F238E27FC236}">
                <a16:creationId xmlns:a16="http://schemas.microsoft.com/office/drawing/2014/main" id="{E021E196-2D5C-A882-9648-D5EF822F66E0}"/>
              </a:ext>
            </a:extLst>
          </p:cNvPr>
          <p:cNvGrpSpPr/>
          <p:nvPr/>
        </p:nvGrpSpPr>
        <p:grpSpPr>
          <a:xfrm flipV="1">
            <a:off x="0" y="0"/>
            <a:ext cx="163542" cy="6858000"/>
            <a:chOff x="0" y="0"/>
            <a:chExt cx="163542" cy="6858000"/>
          </a:xfrm>
        </p:grpSpPr>
        <p:sp>
          <p:nvSpPr>
            <p:cNvPr id="3" name="Top gradient shape">
              <a:extLst>
                <a:ext uri="{FF2B5EF4-FFF2-40B4-BE49-F238E27FC236}">
                  <a16:creationId xmlns:a16="http://schemas.microsoft.com/office/drawing/2014/main" id="{F0684726-461F-5C98-9121-D7CBA4E2F364}"/>
                </a:ext>
              </a:extLst>
            </p:cNvPr>
            <p:cNvSpPr/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4" name="Bottom gradient shape">
              <a:extLst>
                <a:ext uri="{FF2B5EF4-FFF2-40B4-BE49-F238E27FC236}">
                  <a16:creationId xmlns:a16="http://schemas.microsoft.com/office/drawing/2014/main" id="{723CE0D2-F2BE-0C34-9231-1B3F1A4F3796}"/>
                </a:ext>
              </a:extLst>
            </p:cNvPr>
            <p:cNvSpPr/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042AC9-A121-957A-DB13-ACFAE88FC9C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3108960"/>
            <a:chOff x="0" y="0"/>
            <a:chExt cx="12192000" cy="31089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D872D82-6515-7A2D-4E3B-AFF396388E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1921"/>
              <a:ext cx="12192000" cy="30734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F451FA-B6A7-8D9B-FC97-5DCF6ED1AA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7340485" y="1440180"/>
              <a:ext cx="310896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F4F3FDF2-B997-2797-C6F2-323D1412C8E1}"/>
              </a:ext>
            </a:extLst>
          </p:cNvPr>
          <p:cNvPicPr/>
          <p:nvPr/>
        </p:nvPicPr>
        <p:blipFill>
          <a:blip r:embed="rId3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EC62ED3B-733C-37D7-D298-42A2A556E59D}"/>
              </a:ext>
            </a:extLst>
          </p:cNvPr>
          <p:cNvSpPr txBox="1"/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Logo - Footer">
            <a:extLst>
              <a:ext uri="{FF2B5EF4-FFF2-40B4-BE49-F238E27FC236}">
                <a16:creationId xmlns:a16="http://schemas.microsoft.com/office/drawing/2014/main" id="{4DD8A1DE-7E4A-57D6-9F15-0D9E7C320C20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164B335-EFC7-3CFA-F3E4-9AFDE51E4E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3232" y="2989441"/>
            <a:ext cx="11658600" cy="18288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  <a:lvl4pPr marL="1142942" indent="0">
              <a:buNone/>
              <a:defRPr/>
            </a:lvl4pPr>
          </a:lstStyle>
          <a:p>
            <a:pPr lvl="0"/>
            <a:r>
              <a:rPr lang="en-US" dirty="0"/>
              <a:t>Section Slide 7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FD2A4EA9-AD52-49A4-5DA6-075B8F08E86B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0850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Section Header with Presenter Nam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dient shape">
            <a:extLst>
              <a:ext uri="{FF2B5EF4-FFF2-40B4-BE49-F238E27FC236}">
                <a16:creationId xmlns:a16="http://schemas.microsoft.com/office/drawing/2014/main" id="{15131415-6D2D-F976-318A-D96BDBCC2D9E}"/>
              </a:ext>
            </a:extLst>
          </p:cNvPr>
          <p:cNvGrpSpPr/>
          <p:nvPr/>
        </p:nvGrpSpPr>
        <p:grpSpPr>
          <a:xfrm flipV="1">
            <a:off x="0" y="0"/>
            <a:ext cx="163542" cy="6858000"/>
            <a:chOff x="0" y="0"/>
            <a:chExt cx="163542" cy="6858000"/>
          </a:xfrm>
        </p:grpSpPr>
        <p:sp>
          <p:nvSpPr>
            <p:cNvPr id="11" name="Top gradient shape">
              <a:extLst>
                <a:ext uri="{FF2B5EF4-FFF2-40B4-BE49-F238E27FC236}">
                  <a16:creationId xmlns:a16="http://schemas.microsoft.com/office/drawing/2014/main" id="{D496104A-36AD-AF61-D287-12385250E6A8}"/>
                </a:ext>
              </a:extLst>
            </p:cNvPr>
            <p:cNvSpPr/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12" name="Bottom gradient shape">
              <a:extLst>
                <a:ext uri="{FF2B5EF4-FFF2-40B4-BE49-F238E27FC236}">
                  <a16:creationId xmlns:a16="http://schemas.microsoft.com/office/drawing/2014/main" id="{5F3A0348-B6B8-5B31-D621-B33127C4F742}"/>
                </a:ext>
              </a:extLst>
            </p:cNvPr>
            <p:cNvSpPr/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80CB5D1-E0CA-08D7-3601-640A0007EB0D}"/>
              </a:ext>
            </a:extLst>
          </p:cNvPr>
          <p:cNvGrpSpPr/>
          <p:nvPr/>
        </p:nvGrpSpPr>
        <p:grpSpPr>
          <a:xfrm>
            <a:off x="0" y="0"/>
            <a:ext cx="12192000" cy="3108960"/>
            <a:chOff x="0" y="0"/>
            <a:chExt cx="12192000" cy="31089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59CC92-0E21-1850-4522-57DA0CCA1801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1921"/>
              <a:ext cx="12192000" cy="30734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DCEDA0-2CF6-6728-EE31-21D2CB0A00FA}"/>
                </a:ext>
              </a:extLst>
            </p:cNvPr>
            <p:cNvSpPr/>
            <p:nvPr/>
          </p:nvSpPr>
          <p:spPr>
            <a:xfrm rot="16200000">
              <a:off x="7340485" y="1440180"/>
              <a:ext cx="310896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0F0D9809-A97A-817B-9062-F3D1E9A58F0C}"/>
              </a:ext>
            </a:extLst>
          </p:cNvPr>
          <p:cNvPicPr/>
          <p:nvPr/>
        </p:nvPicPr>
        <p:blipFill>
          <a:blip r:embed="rId3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101826F4-7CDC-7CC2-BDC8-D00D1555B34C}"/>
              </a:ext>
            </a:extLst>
          </p:cNvPr>
          <p:cNvSpPr txBox="1"/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Logo - Footer">
            <a:extLst>
              <a:ext uri="{FF2B5EF4-FFF2-40B4-BE49-F238E27FC236}">
                <a16:creationId xmlns:a16="http://schemas.microsoft.com/office/drawing/2014/main" id="{80DCB8E3-634B-0795-D5E6-D9A165183012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91165-7664-5382-873C-2E6AF696F6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3231" y="4899660"/>
            <a:ext cx="11658600" cy="1463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39725" indent="0">
              <a:buNone/>
              <a:defRPr/>
            </a:lvl2pPr>
          </a:lstStyle>
          <a:p>
            <a:pPr lvl="0"/>
            <a:r>
              <a:rPr lang="en-US" dirty="0"/>
              <a:t>Presenter Name  l  Presenter Title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59D0A3B7-00F7-6327-E071-DA97DE4C56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3232" y="2989441"/>
            <a:ext cx="11658600" cy="18288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  <a:lvl4pPr marL="1142942" indent="0">
              <a:buNone/>
              <a:defRPr/>
            </a:lvl4pPr>
          </a:lstStyle>
          <a:p>
            <a:pPr lvl="0"/>
            <a:r>
              <a:rPr lang="en-US" dirty="0"/>
              <a:t>Section Slide 7 (With Presenter Name and Title)</a:t>
            </a:r>
          </a:p>
        </p:txBody>
      </p:sp>
      <p:sp>
        <p:nvSpPr>
          <p:cNvPr id="17" name="Footer placeholder">
            <a:extLst>
              <a:ext uri="{FF2B5EF4-FFF2-40B4-BE49-F238E27FC236}">
                <a16:creationId xmlns:a16="http://schemas.microsoft.com/office/drawing/2014/main" id="{DD8F24A6-8709-C0C4-7128-276EDB1A4AED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65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Section Header 2 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dient shape">
            <a:extLst>
              <a:ext uri="{FF2B5EF4-FFF2-40B4-BE49-F238E27FC236}">
                <a16:creationId xmlns:a16="http://schemas.microsoft.com/office/drawing/2014/main" id="{074DDF80-19EB-51AB-F360-625D0B941D14}"/>
              </a:ext>
            </a:extLst>
          </p:cNvPr>
          <p:cNvGrpSpPr/>
          <p:nvPr/>
        </p:nvGrpSpPr>
        <p:grpSpPr>
          <a:xfrm flipV="1">
            <a:off x="0" y="0"/>
            <a:ext cx="163542" cy="6858000"/>
            <a:chOff x="0" y="0"/>
            <a:chExt cx="163542" cy="6858000"/>
          </a:xfrm>
        </p:grpSpPr>
        <p:sp>
          <p:nvSpPr>
            <p:cNvPr id="7" name="Top gradient shape">
              <a:extLst>
                <a:ext uri="{FF2B5EF4-FFF2-40B4-BE49-F238E27FC236}">
                  <a16:creationId xmlns:a16="http://schemas.microsoft.com/office/drawing/2014/main" id="{49955E3D-64C7-D91B-AD16-D4190E36F270}"/>
                </a:ext>
              </a:extLst>
            </p:cNvPr>
            <p:cNvSpPr/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10" name="Bottom gradient shape">
              <a:extLst>
                <a:ext uri="{FF2B5EF4-FFF2-40B4-BE49-F238E27FC236}">
                  <a16:creationId xmlns:a16="http://schemas.microsoft.com/office/drawing/2014/main" id="{A0D3109E-E301-3B6F-50EE-256DC9E91BDA}"/>
                </a:ext>
              </a:extLst>
            </p:cNvPr>
            <p:cNvSpPr/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pic>
        <p:nvPicPr>
          <p:cNvPr id="12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C84CB76C-C13F-348E-7AC8-87BE1C0A3D96}"/>
              </a:ext>
            </a:extLst>
          </p:cNvPr>
          <p:cNvPicPr/>
          <p:nvPr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45B329A0-088B-ACB2-B924-65FFAF4A9347}"/>
              </a:ext>
            </a:extLst>
          </p:cNvPr>
          <p:cNvSpPr txBox="1"/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Logo - Footer">
            <a:extLst>
              <a:ext uri="{FF2B5EF4-FFF2-40B4-BE49-F238E27FC236}">
                <a16:creationId xmlns:a16="http://schemas.microsoft.com/office/drawing/2014/main" id="{348D99CD-5DB3-259D-2290-31D02758472F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5F2D0E2-175F-9415-BD22-2412D42C89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3108960"/>
            <a:chOff x="0" y="0"/>
            <a:chExt cx="12192000" cy="31089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A63AE6-35E4-1CBB-F40F-EF9EF0EAC90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1921"/>
              <a:ext cx="12192000" cy="30734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DEB220-BDB3-70AD-187B-048EF16CAB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7340485" y="1440180"/>
              <a:ext cx="310896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itle">
            <a:extLst>
              <a:ext uri="{FF2B5EF4-FFF2-40B4-BE49-F238E27FC236}">
                <a16:creationId xmlns:a16="http://schemas.microsoft.com/office/drawing/2014/main" id="{4164B335-EFC7-3CFA-F3E4-9AFDE51E4E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3232" y="2989441"/>
            <a:ext cx="11658600" cy="18288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  <a:lvl4pPr marL="1142942" indent="0">
              <a:buNone/>
              <a:defRPr/>
            </a:lvl4pPr>
          </a:lstStyle>
          <a:p>
            <a:pPr lvl="0"/>
            <a:r>
              <a:rPr lang="en-US" dirty="0"/>
              <a:t>Section Slide 8</a:t>
            </a:r>
          </a:p>
        </p:txBody>
      </p:sp>
      <p:sp>
        <p:nvSpPr>
          <p:cNvPr id="16" name="Footer placeholder">
            <a:extLst>
              <a:ext uri="{FF2B5EF4-FFF2-40B4-BE49-F238E27FC236}">
                <a16:creationId xmlns:a16="http://schemas.microsoft.com/office/drawing/2014/main" id="{5CAE425F-1752-8A83-9A22-97C79160AB34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7071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Section Header with Presenter Nam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dient shape">
            <a:extLst>
              <a:ext uri="{FF2B5EF4-FFF2-40B4-BE49-F238E27FC236}">
                <a16:creationId xmlns:a16="http://schemas.microsoft.com/office/drawing/2014/main" id="{1AB88649-1835-54C0-A62D-FD3D528E80CD}"/>
              </a:ext>
            </a:extLst>
          </p:cNvPr>
          <p:cNvGrpSpPr/>
          <p:nvPr/>
        </p:nvGrpSpPr>
        <p:grpSpPr>
          <a:xfrm flipV="1">
            <a:off x="0" y="0"/>
            <a:ext cx="163542" cy="6858000"/>
            <a:chOff x="0" y="0"/>
            <a:chExt cx="163542" cy="6858000"/>
          </a:xfrm>
        </p:grpSpPr>
        <p:sp>
          <p:nvSpPr>
            <p:cNvPr id="11" name="Top gradient shape">
              <a:extLst>
                <a:ext uri="{FF2B5EF4-FFF2-40B4-BE49-F238E27FC236}">
                  <a16:creationId xmlns:a16="http://schemas.microsoft.com/office/drawing/2014/main" id="{7153E8B9-CE34-C55D-DBCE-3141F3D9964B}"/>
                </a:ext>
              </a:extLst>
            </p:cNvPr>
            <p:cNvSpPr/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12" name="Bottom gradient shape">
              <a:extLst>
                <a:ext uri="{FF2B5EF4-FFF2-40B4-BE49-F238E27FC236}">
                  <a16:creationId xmlns:a16="http://schemas.microsoft.com/office/drawing/2014/main" id="{CB7C0DF4-D307-EA8F-875D-6CA6F08E749D}"/>
                </a:ext>
              </a:extLst>
            </p:cNvPr>
            <p:cNvSpPr/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EADE91-8F72-A8A2-FB28-B5043093800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3108960"/>
            <a:chOff x="0" y="0"/>
            <a:chExt cx="12192000" cy="31089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B8FE46-DA06-6920-7F64-635CCF77F97F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1921"/>
              <a:ext cx="12192000" cy="30734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4AE82D-64A9-51AC-7264-7517DDD3CF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7340485" y="1440180"/>
              <a:ext cx="310896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28531720-49A1-8F48-45EA-ED7252360FFB}"/>
              </a:ext>
            </a:extLst>
          </p:cNvPr>
          <p:cNvPicPr/>
          <p:nvPr/>
        </p:nvPicPr>
        <p:blipFill>
          <a:blip r:embed="rId3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3758B5FB-9D7E-17FE-69CD-076052FDF963}"/>
              </a:ext>
            </a:extLst>
          </p:cNvPr>
          <p:cNvSpPr txBox="1"/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Logo - Footer">
            <a:extLst>
              <a:ext uri="{FF2B5EF4-FFF2-40B4-BE49-F238E27FC236}">
                <a16:creationId xmlns:a16="http://schemas.microsoft.com/office/drawing/2014/main" id="{62F9E060-2764-DB5D-562D-3913F80656FF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91165-7664-5382-873C-2E6AF696F6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3231" y="4899660"/>
            <a:ext cx="11658600" cy="1463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39725" indent="0">
              <a:buNone/>
              <a:defRPr/>
            </a:lvl2pPr>
          </a:lstStyle>
          <a:p>
            <a:pPr lvl="0"/>
            <a:r>
              <a:rPr lang="en-US" dirty="0"/>
              <a:t>Presenter Name  l  Presenter Title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59D0A3B7-00F7-6327-E071-DA97DE4C56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3232" y="2989441"/>
            <a:ext cx="11658600" cy="18288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  <a:lvl4pPr marL="1142942" indent="0">
              <a:buNone/>
              <a:defRPr/>
            </a:lvl4pPr>
          </a:lstStyle>
          <a:p>
            <a:pPr lvl="0"/>
            <a:r>
              <a:rPr lang="en-US" dirty="0"/>
              <a:t>Section Slide 8 (With Presenter Name and Title)</a:t>
            </a:r>
          </a:p>
        </p:txBody>
      </p:sp>
      <p:sp>
        <p:nvSpPr>
          <p:cNvPr id="17" name="Footer placeholder">
            <a:extLst>
              <a:ext uri="{FF2B5EF4-FFF2-40B4-BE49-F238E27FC236}">
                <a16:creationId xmlns:a16="http://schemas.microsoft.com/office/drawing/2014/main" id="{F843CE71-814C-CF8D-958C-CAA40A353C81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5422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FED85B67-FFB0-1019-3C8E-906857ACE6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20" y="228600"/>
            <a:ext cx="11658600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4B5153-58E9-46F8-93CD-C3F960812C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1816" y="1225064"/>
            <a:ext cx="5715000" cy="5213644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1FEA16-AFDE-471A-923C-0D330457E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7920" y="1225064"/>
            <a:ext cx="5715000" cy="5213644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950033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">
            <a:extLst>
              <a:ext uri="{FF2B5EF4-FFF2-40B4-BE49-F238E27FC236}">
                <a16:creationId xmlns:a16="http://schemas.microsoft.com/office/drawing/2014/main" id="{8CA655AA-0C5D-8E8B-A3CF-7737CFE3DE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20" y="228600"/>
            <a:ext cx="11658600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Agenda or Outline Title Here</a:t>
            </a:r>
          </a:p>
        </p:txBody>
      </p:sp>
    </p:spTree>
    <p:extLst>
      <p:ext uri="{BB962C8B-B14F-4D97-AF65-F5344CB8AC3E}">
        <p14:creationId xmlns:p14="http://schemas.microsoft.com/office/powerpoint/2010/main" val="1410997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9F340C6B-7A76-910D-BDAD-F96A47FD4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709" y="228600"/>
            <a:ext cx="11658600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Header Placeholder 1"/>
          <p:cNvSpPr>
            <a:spLocks noGrp="1"/>
          </p:cNvSpPr>
          <p:nvPr>
            <p:ph type="body" idx="1" hasCustomPrompt="1"/>
          </p:nvPr>
        </p:nvSpPr>
        <p:spPr>
          <a:xfrm>
            <a:off x="274651" y="1227150"/>
            <a:ext cx="5715000" cy="548640"/>
          </a:xfrm>
        </p:spPr>
        <p:txBody>
          <a:bodyPr anchor="t">
            <a:norm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7E9D436-DB72-443A-A3F7-568E3E1B5A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651" y="1775512"/>
            <a:ext cx="5715000" cy="4663440"/>
          </a:xfrm>
        </p:spPr>
        <p:txBody>
          <a:bodyPr tIns="45720" bIns="45720"/>
          <a:lstStyle>
            <a:lvl1pPr>
              <a:spcBef>
                <a:spcPts val="9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Header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6218251" y="1227150"/>
            <a:ext cx="5715000" cy="548640"/>
          </a:xfrm>
        </p:spPr>
        <p:txBody>
          <a:bodyPr anchor="t">
            <a:norm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96DD69C-B1EE-4933-A096-57DBEC6784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8251" y="1775512"/>
            <a:ext cx="5715000" cy="4663440"/>
          </a:xfrm>
        </p:spPr>
        <p:txBody>
          <a:bodyPr tIns="45720" bIns="45720"/>
          <a:lstStyle>
            <a:lvl1pPr>
              <a:spcBef>
                <a:spcPts val="9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212576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sitioning Statement Horizontal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F89462F5-AFC5-08B9-F407-900120125C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471" y="228600"/>
            <a:ext cx="11658600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placeholder">
            <a:extLst>
              <a:ext uri="{FF2B5EF4-FFF2-40B4-BE49-F238E27FC236}">
                <a16:creationId xmlns:a16="http://schemas.microsoft.com/office/drawing/2014/main" id="{EA96D079-C712-4893-7711-A09B89DC11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984263"/>
            <a:ext cx="11658600" cy="457200"/>
          </a:xfrm>
        </p:spPr>
        <p:txBody>
          <a:bodyPr lIns="91440" tIns="0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buNone/>
              <a:defRPr sz="3200"/>
            </a:lvl2pPr>
            <a:lvl3pPr marL="0" indent="0">
              <a:spcBef>
                <a:spcPts val="0"/>
              </a:spcBef>
              <a:buNone/>
              <a:defRPr sz="3200"/>
            </a:lvl3pPr>
            <a:lvl4pPr marL="0" indent="0">
              <a:spcBef>
                <a:spcPts val="0"/>
              </a:spcBef>
              <a:buNone/>
              <a:defRPr sz="3200"/>
            </a:lvl4pPr>
            <a:lvl5pPr marL="0" indent="0">
              <a:spcBef>
                <a:spcPts val="0"/>
              </a:spcBef>
              <a:buNone/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49EB209-CBAC-B76E-AFCF-D267A064433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76860" y="1426223"/>
            <a:ext cx="3749040" cy="493647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D953506-C7FF-302E-0E2F-0C1E125034D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27945" y="1426223"/>
            <a:ext cx="3749040" cy="493647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7D6E214-FDD6-78A1-31B8-33760AEDEF8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179031" y="1426223"/>
            <a:ext cx="3749040" cy="493647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86526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4AF579C8-7991-72C7-8679-0E73DA112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471" y="228600"/>
            <a:ext cx="11658600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9471" y="1221492"/>
            <a:ext cx="4264228" cy="5217407"/>
          </a:xfrm>
        </p:spPr>
        <p:txBody>
          <a:bodyPr tIns="0">
            <a:normAutofit/>
          </a:bodyPr>
          <a:lstStyle>
            <a:lvl1pPr marL="0" indent="0">
              <a:buNone/>
              <a:defRPr sz="26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5FC8A0-D9E9-4789-8946-B9CE03915A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8451" y="1221492"/>
            <a:ext cx="7196374" cy="5217407"/>
          </a:xfr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631856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Left and 4 Photo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EE429F7-01DB-B851-C363-113B641DAB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20" y="228600"/>
            <a:ext cx="11658600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41756" y="1333500"/>
            <a:ext cx="2672080" cy="2441448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20B8BF4-A852-4845-9DAA-BAB90E8C91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" y="1221740"/>
            <a:ext cx="5998258" cy="5212080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4pPr>
              <a:defRPr/>
            </a:lvl4pPr>
            <a:lvl5pPr marL="153987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D27F2-1783-291B-57FD-1D70EFDE5AA2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6424258" y="1333500"/>
            <a:ext cx="2672080" cy="2441448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E4D77C7-1CF8-AB3D-53FE-88DD1DE0F0B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9241756" y="3920704"/>
            <a:ext cx="2672080" cy="2441448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37AC9B-CE31-F8CE-6ED4-C1F2A14A5BC8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6424258" y="3920704"/>
            <a:ext cx="2672080" cy="2441448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6459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Content Left and 4 Photo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dient shape">
            <a:extLst>
              <a:ext uri="{FF2B5EF4-FFF2-40B4-BE49-F238E27FC236}">
                <a16:creationId xmlns:a16="http://schemas.microsoft.com/office/drawing/2014/main" id="{ACAE1AA4-8035-05D9-96AF-C91F89DB113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28458" y="0"/>
            <a:ext cx="163542" cy="6858000"/>
            <a:chOff x="0" y="0"/>
            <a:chExt cx="163542" cy="6858000"/>
          </a:xfrm>
        </p:grpSpPr>
        <p:sp>
          <p:nvSpPr>
            <p:cNvPr id="8" name="Top gradient shape">
              <a:extLst>
                <a:ext uri="{FF2B5EF4-FFF2-40B4-BE49-F238E27FC236}">
                  <a16:creationId xmlns:a16="http://schemas.microsoft.com/office/drawing/2014/main" id="{9ED97771-0177-78B8-4A92-3118AD6AC1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9" name="Bottom gradient shape">
              <a:extLst>
                <a:ext uri="{FF2B5EF4-FFF2-40B4-BE49-F238E27FC236}">
                  <a16:creationId xmlns:a16="http://schemas.microsoft.com/office/drawing/2014/main" id="{D6060B0D-327E-005D-552D-A11F6F921A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pic>
        <p:nvPicPr>
          <p:cNvPr id="20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78BC5843-C4F0-63DC-35D5-2ADF6CB8422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pic>
        <p:nvPicPr>
          <p:cNvPr id="14" name="Fractals Top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F5A378F4-1A5A-4C30-82B9-63110C7B1FF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3058160" cy="2290339"/>
          </a:xfrm>
          <a:prstGeom prst="rect">
            <a:avLst/>
          </a:prstGeom>
        </p:spPr>
      </p:pic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07716755-EDA1-A0E6-57C9-224D26EEEC8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Logo - Footer">
            <a:extLst>
              <a:ext uri="{FF2B5EF4-FFF2-40B4-BE49-F238E27FC236}">
                <a16:creationId xmlns:a16="http://schemas.microsoft.com/office/drawing/2014/main" id="{63C0C882-0E42-20EC-ECDA-314224F62F5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EE429F7-01DB-B851-C363-113B641DAB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20" y="228600"/>
            <a:ext cx="11658600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85407" y="1334555"/>
            <a:ext cx="2672080" cy="2441448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20B8BF4-A852-4845-9DAA-BAB90E8C91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25833" y="1221740"/>
            <a:ext cx="5998258" cy="5212080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4pPr>
              <a:defRPr/>
            </a:lvl4pPr>
            <a:lvl5pPr marL="153987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D27F2-1783-291B-57FD-1D70EFDE5AA2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67909" y="1334555"/>
            <a:ext cx="2672080" cy="2441448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E4D77C7-1CF8-AB3D-53FE-88DD1DE0F0B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3085407" y="3920704"/>
            <a:ext cx="2672080" cy="2441448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37AC9B-CE31-F8CE-6ED4-C1F2A14A5BC8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267909" y="3920704"/>
            <a:ext cx="2672080" cy="2441448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38B12652-524B-795A-957C-2EEA87616A01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06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Left and 3 Photo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EE429F7-01DB-B851-C363-113B641DAB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20" y="228600"/>
            <a:ext cx="11658600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4258" y="1333501"/>
            <a:ext cx="2672080" cy="2438828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20B8BF4-A852-4845-9DAA-BAB90E8C91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" y="1221740"/>
            <a:ext cx="5998258" cy="5212080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4pPr>
              <a:defRPr/>
            </a:lvl4pPr>
            <a:lvl5pPr marL="153987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D27F2-1783-291B-57FD-1D70EFDE5AA2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9241756" y="1333501"/>
            <a:ext cx="2672080" cy="5026032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E4D77C7-1CF8-AB3D-53FE-88DD1DE0F0B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6424258" y="3920705"/>
            <a:ext cx="2672080" cy="2438828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4918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Content Left and 3 Photo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dient shape">
            <a:extLst>
              <a:ext uri="{FF2B5EF4-FFF2-40B4-BE49-F238E27FC236}">
                <a16:creationId xmlns:a16="http://schemas.microsoft.com/office/drawing/2014/main" id="{CFE45347-60BE-9793-FDA6-80CAD0B2F3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28458" y="0"/>
            <a:ext cx="163542" cy="6858000"/>
            <a:chOff x="0" y="0"/>
            <a:chExt cx="163542" cy="6858000"/>
          </a:xfrm>
        </p:grpSpPr>
        <p:sp>
          <p:nvSpPr>
            <p:cNvPr id="8" name="Top gradient shape">
              <a:extLst>
                <a:ext uri="{FF2B5EF4-FFF2-40B4-BE49-F238E27FC236}">
                  <a16:creationId xmlns:a16="http://schemas.microsoft.com/office/drawing/2014/main" id="{7780612E-C5CC-1B05-F06B-796389C738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9" name="Bottom gradient shape">
              <a:extLst>
                <a:ext uri="{FF2B5EF4-FFF2-40B4-BE49-F238E27FC236}">
                  <a16:creationId xmlns:a16="http://schemas.microsoft.com/office/drawing/2014/main" id="{1EAFF40A-0E4B-5E40-B44C-1A27B1B90A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pic>
        <p:nvPicPr>
          <p:cNvPr id="16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8FBB361F-4DB1-82A8-785A-52EF439A6A8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pic>
        <p:nvPicPr>
          <p:cNvPr id="6" name="Fractals Top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CA30B97C-A96F-A801-8640-0B17A84BA16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3058160" cy="2290339"/>
          </a:xfrm>
          <a:prstGeom prst="rect">
            <a:avLst/>
          </a:prstGeom>
        </p:spPr>
      </p:pic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75D84594-20F3-9414-DE1B-BFE106009B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Logo - Footer">
            <a:extLst>
              <a:ext uri="{FF2B5EF4-FFF2-40B4-BE49-F238E27FC236}">
                <a16:creationId xmlns:a16="http://schemas.microsoft.com/office/drawing/2014/main" id="{35ECB81E-4FCF-0176-2507-E4EC046194C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EE429F7-01DB-B851-C363-113B641DAB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20" y="228600"/>
            <a:ext cx="11658600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85407" y="1333499"/>
            <a:ext cx="2672080" cy="2438829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20B8BF4-A852-4845-9DAA-BAB90E8C91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25833" y="1221740"/>
            <a:ext cx="5998258" cy="5212080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4pPr>
              <a:defRPr/>
            </a:lvl4pPr>
            <a:lvl5pPr marL="153987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D27F2-1783-291B-57FD-1D70EFDE5AA2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67909" y="1333499"/>
            <a:ext cx="2672080" cy="5029201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E4D77C7-1CF8-AB3D-53FE-88DD1DE0F0B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3085407" y="3941025"/>
            <a:ext cx="2672080" cy="2438829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544D64EC-3C8A-B29B-10FA-BC4D11C16740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857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Left and 3 Photos R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EE429F7-01DB-B851-C363-113B641DAB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20" y="228600"/>
            <a:ext cx="11658600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20B8BF4-A852-4845-9DAA-BAB90E8C91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" y="1221740"/>
            <a:ext cx="5998258" cy="5212080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4pPr>
              <a:defRPr/>
            </a:lvl4pPr>
            <a:lvl5pPr marL="153987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D27F2-1783-291B-57FD-1D70EFDE5AA2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6424258" y="1333501"/>
            <a:ext cx="5501042" cy="2438828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E4D77C7-1CF8-AB3D-53FE-88DD1DE0F0B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9241756" y="3900385"/>
            <a:ext cx="2672080" cy="2462316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37AC9B-CE31-F8CE-6ED4-C1F2A14A5BC8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6424258" y="3900385"/>
            <a:ext cx="2672080" cy="2462316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705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Content Left and 3 Photos Lef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dient shape">
            <a:extLst>
              <a:ext uri="{FF2B5EF4-FFF2-40B4-BE49-F238E27FC236}">
                <a16:creationId xmlns:a16="http://schemas.microsoft.com/office/drawing/2014/main" id="{119F92D7-B49D-A17E-9C0A-22C1440ABFB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28458" y="0"/>
            <a:ext cx="163542" cy="6858000"/>
            <a:chOff x="0" y="0"/>
            <a:chExt cx="163542" cy="6858000"/>
          </a:xfrm>
        </p:grpSpPr>
        <p:sp>
          <p:nvSpPr>
            <p:cNvPr id="8" name="Top gradient shape">
              <a:extLst>
                <a:ext uri="{FF2B5EF4-FFF2-40B4-BE49-F238E27FC236}">
                  <a16:creationId xmlns:a16="http://schemas.microsoft.com/office/drawing/2014/main" id="{D0328D98-DDAA-C935-BAE4-1EBF044C4C5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9" name="Bottom gradient shape">
              <a:extLst>
                <a:ext uri="{FF2B5EF4-FFF2-40B4-BE49-F238E27FC236}">
                  <a16:creationId xmlns:a16="http://schemas.microsoft.com/office/drawing/2014/main" id="{AF05D931-8FE2-9913-C6ED-0D61233E1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pic>
        <p:nvPicPr>
          <p:cNvPr id="16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EDB19A8A-250B-A90D-2A47-E55BB3BA794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pic>
        <p:nvPicPr>
          <p:cNvPr id="4" name="Fractals Top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2B418D4B-30DB-65B2-ACF2-350B7C3A46F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3058160" cy="2290339"/>
          </a:xfrm>
          <a:prstGeom prst="rect">
            <a:avLst/>
          </a:prstGeom>
        </p:spPr>
      </p:pic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07716755-EDA1-A0E6-57C9-224D26EEEC8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Logo - Footer">
            <a:extLst>
              <a:ext uri="{FF2B5EF4-FFF2-40B4-BE49-F238E27FC236}">
                <a16:creationId xmlns:a16="http://schemas.microsoft.com/office/drawing/2014/main" id="{63C0C882-0E42-20EC-ECDA-314224F62F5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EE429F7-01DB-B851-C363-113B641DAB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20" y="228600"/>
            <a:ext cx="11658600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20B8BF4-A852-4845-9DAA-BAB90E8C91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25833" y="1221740"/>
            <a:ext cx="5998258" cy="5212080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4pPr>
              <a:defRPr/>
            </a:lvl4pPr>
            <a:lvl5pPr marL="153987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D27F2-1783-291B-57FD-1D70EFDE5AA2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67909" y="1333499"/>
            <a:ext cx="5489578" cy="2438829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E4D77C7-1CF8-AB3D-53FE-88DD1DE0F0B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3085407" y="3900385"/>
            <a:ext cx="2672080" cy="2462315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37AC9B-CE31-F8CE-6ED4-C1F2A14A5BC8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267909" y="3900385"/>
            <a:ext cx="2672080" cy="2462315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C3F396F2-643C-6C1A-3428-83C2CC50958F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779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F258E50-8D5E-4B8F-9CA1-C4FB1FC48D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320" y="4505325"/>
            <a:ext cx="5715000" cy="1933575"/>
          </a:xfrm>
        </p:spPr>
        <p:txBody>
          <a:bodyPr tIns="0">
            <a:normAutofit/>
          </a:bodyPr>
          <a:lstStyle>
            <a:lvl1pPr marL="0" indent="0">
              <a:spcBef>
                <a:spcPts val="300"/>
              </a:spcBef>
              <a:buFontTx/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1"/>
          <p:cNvSpPr>
            <a:spLocks noGrp="1" noChangeAspect="1"/>
          </p:cNvSpPr>
          <p:nvPr>
            <p:ph type="pic" idx="1"/>
          </p:nvPr>
        </p:nvSpPr>
        <p:spPr>
          <a:xfrm>
            <a:off x="367665" y="1343660"/>
            <a:ext cx="5623560" cy="3019425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sz="20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E170CEE-ABEA-44A3-BED4-C68F1BBD8E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7306" y="4505325"/>
            <a:ext cx="5715000" cy="1933575"/>
          </a:xfrm>
        </p:spPr>
        <p:txBody>
          <a:bodyPr tIns="0">
            <a:normAutofit/>
          </a:bodyPr>
          <a:lstStyle>
            <a:lvl1pPr marL="0" indent="0">
              <a:spcBef>
                <a:spcPts val="300"/>
              </a:spcBef>
              <a:buFontTx/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207306" y="1343660"/>
            <a:ext cx="5623560" cy="3019425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sz="20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69C2EEC-0C9D-97D2-2C7B-58E536848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20" y="228600"/>
            <a:ext cx="11658600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247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771AED6-381C-54A1-DAB9-805D438A6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20" y="228600"/>
            <a:ext cx="11658600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A3BD3-05FA-3312-4AA0-D2AD735F2C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320" y="1224425"/>
            <a:ext cx="11658600" cy="51480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788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4320" y="1343024"/>
            <a:ext cx="3749040" cy="2468880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sz="20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dirty="0"/>
          </a:p>
        </p:txBody>
      </p:sp>
      <p:sp>
        <p:nvSpPr>
          <p:cNvPr id="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225291" y="1343024"/>
            <a:ext cx="3749040" cy="2468880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sz="20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76261" y="1343024"/>
            <a:ext cx="3749040" cy="2468880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sz="20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B11DE16-1C9B-4EA2-A8FB-D58C9402E3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4320" y="3964302"/>
            <a:ext cx="3749040" cy="2468880"/>
          </a:xfrm>
        </p:spPr>
        <p:txBody>
          <a:bodyPr tIns="0">
            <a:normAutofit/>
          </a:bodyPr>
          <a:lstStyle>
            <a:lvl1pPr marL="0" indent="0">
              <a:spcBef>
                <a:spcPts val="30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395B1FD-2773-4FFA-90A2-8793CA61C8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25291" y="3964302"/>
            <a:ext cx="3749040" cy="2468880"/>
          </a:xfrm>
        </p:spPr>
        <p:txBody>
          <a:bodyPr tIns="0">
            <a:normAutofit/>
          </a:bodyPr>
          <a:lstStyle>
            <a:lvl1pPr marL="0" indent="0">
              <a:spcBef>
                <a:spcPts val="300"/>
              </a:spcBef>
              <a:buFontTx/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6BA450-3D89-422E-959A-2A80257D18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76261" y="3964302"/>
            <a:ext cx="3749040" cy="2468880"/>
          </a:xfrm>
        </p:spPr>
        <p:txBody>
          <a:bodyPr tIns="0">
            <a:normAutofit/>
          </a:bodyPr>
          <a:lstStyle>
            <a:lvl1pPr marL="0" indent="0">
              <a:spcBef>
                <a:spcPts val="300"/>
              </a:spcBef>
              <a:buFontTx/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CC64C2D5-DBEA-758F-8FEE-E5101935A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20" y="228600"/>
            <a:ext cx="11658600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70949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B11DE16-1C9B-4EA2-A8FB-D58C9402E3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2880" y="3963988"/>
            <a:ext cx="2809874" cy="2360297"/>
          </a:xfrm>
        </p:spPr>
        <p:txBody>
          <a:bodyPr lIns="182880" tIns="0">
            <a:normAutofit/>
          </a:bodyPr>
          <a:lstStyle>
            <a:lvl1pPr marL="0" indent="0">
              <a:spcBef>
                <a:spcPts val="30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395B1FD-2773-4FFA-90A2-8793CA61C8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087369" y="3963988"/>
            <a:ext cx="2971800" cy="2360297"/>
          </a:xfrm>
        </p:spPr>
        <p:txBody>
          <a:bodyPr tIns="0">
            <a:normAutofit/>
          </a:bodyPr>
          <a:lstStyle>
            <a:lvl1pPr marL="0" indent="0">
              <a:spcBef>
                <a:spcPts val="300"/>
              </a:spcBef>
              <a:buFontTx/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6BA450-3D89-422E-959A-2A80257D18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3784" y="3963988"/>
            <a:ext cx="2971801" cy="2360297"/>
          </a:xfrm>
        </p:spPr>
        <p:txBody>
          <a:bodyPr tIns="0">
            <a:normAutofit/>
          </a:bodyPr>
          <a:lstStyle>
            <a:lvl1pPr marL="0" indent="0">
              <a:spcBef>
                <a:spcPts val="300"/>
              </a:spcBef>
              <a:buFontTx/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C5846E-B7DD-A26B-DA9C-E41F015C38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20200" y="3963988"/>
            <a:ext cx="2809875" cy="2360612"/>
          </a:xfrm>
        </p:spPr>
        <p:txBody>
          <a:bodyPr rIns="182880">
            <a:normAutofit/>
          </a:bodyPr>
          <a:lstStyle>
            <a:lvl1pPr marL="0" indent="0">
              <a:spcBef>
                <a:spcPts val="30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73C0729-2747-E055-F63C-01310FBB00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471" y="228600"/>
            <a:ext cx="11658600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41BD411-9E65-DCFE-4AE0-66D26495B8A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0" y="1333500"/>
            <a:ext cx="2971800" cy="2468880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vert="horz" lIns="0" tIns="0" rIns="0" bIns="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647BB78-E30F-365B-500B-8571EB7F5A7F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3073400" y="1333500"/>
            <a:ext cx="2971800" cy="2468880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vert="horz" lIns="0" tIns="0" rIns="0" bIns="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29B0251-2AF0-92BF-7AF2-A96DC000BB9F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6146800" y="1333500"/>
            <a:ext cx="2971800" cy="2468880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vert="horz" lIns="0" tIns="0" rIns="0" bIns="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A8E5F5B3-D1F8-D4E4-1B21-4ED6FA786393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9220200" y="1333500"/>
            <a:ext cx="2971800" cy="2468880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vert="horz" lIns="0" tIns="0" rIns="0" bIns="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6544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dient shape">
            <a:extLst>
              <a:ext uri="{FF2B5EF4-FFF2-40B4-BE49-F238E27FC236}">
                <a16:creationId xmlns:a16="http://schemas.microsoft.com/office/drawing/2014/main" id="{1CE6F38E-8EAE-B57F-48CB-8CF796227B2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28458" y="0"/>
            <a:ext cx="163542" cy="6858000"/>
            <a:chOff x="0" y="0"/>
            <a:chExt cx="163542" cy="6858000"/>
          </a:xfrm>
        </p:grpSpPr>
        <p:sp>
          <p:nvSpPr>
            <p:cNvPr id="3" name="Top gradient shape">
              <a:extLst>
                <a:ext uri="{FF2B5EF4-FFF2-40B4-BE49-F238E27FC236}">
                  <a16:creationId xmlns:a16="http://schemas.microsoft.com/office/drawing/2014/main" id="{667B549B-4DAC-C478-E3C3-767628CAA6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5" name="Bottom gradient shape">
              <a:extLst>
                <a:ext uri="{FF2B5EF4-FFF2-40B4-BE49-F238E27FC236}">
                  <a16:creationId xmlns:a16="http://schemas.microsoft.com/office/drawing/2014/main" id="{06C4F0C1-88A1-BE54-0204-4619843EFE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pic>
        <p:nvPicPr>
          <p:cNvPr id="16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B45F8A14-101F-F893-90C7-0848F8DA5D5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pic>
        <p:nvPicPr>
          <p:cNvPr id="12" name="Fractals Top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594774E6-B7CE-B595-48D6-6353AAA933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3058160" cy="2290339"/>
          </a:xfrm>
          <a:prstGeom prst="rect">
            <a:avLst/>
          </a:prstGeom>
        </p:spPr>
      </p:pic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E92FA789-4D88-6971-62EB-B9DD4C0623E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Logo - Footer">
            <a:extLst>
              <a:ext uri="{FF2B5EF4-FFF2-40B4-BE49-F238E27FC236}">
                <a16:creationId xmlns:a16="http://schemas.microsoft.com/office/drawing/2014/main" id="{48D50AA3-78DE-287B-7563-B8CB1E150FE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CC3811F-B509-4FB4-B0B5-8CA7A14ACA51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" y="1335680"/>
            <a:ext cx="7068004" cy="5175504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itle placeholder">
            <a:extLst>
              <a:ext uri="{FF2B5EF4-FFF2-40B4-BE49-F238E27FC236}">
                <a16:creationId xmlns:a16="http://schemas.microsoft.com/office/drawing/2014/main" id="{DE5DDD70-E689-4F91-08DD-F2BDD79F47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0372" y="228600"/>
            <a:ext cx="11658600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CB03E00-6FAB-4B6D-9F06-D391FB5545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96150" y="1222872"/>
            <a:ext cx="4629150" cy="5288311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395807" indent="0">
              <a:buFontTx/>
              <a:buNone/>
              <a:defRPr/>
            </a:lvl2pPr>
            <a:lvl3pPr marL="776798" indent="0">
              <a:buFontTx/>
              <a:buNone/>
              <a:defRPr/>
            </a:lvl3pPr>
            <a:lvl4pPr marL="1231361" indent="0">
              <a:buFontTx/>
              <a:buNone/>
              <a:defRPr/>
            </a:lvl4pPr>
            <a:lvl5pPr marL="1447764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B51F2F9-6AD7-1335-35B2-8E3569695A08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2774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dient shape">
            <a:extLst>
              <a:ext uri="{FF2B5EF4-FFF2-40B4-BE49-F238E27FC236}">
                <a16:creationId xmlns:a16="http://schemas.microsoft.com/office/drawing/2014/main" id="{E204E11E-AD74-16AC-9E19-A5004132DC2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28458" y="0"/>
            <a:ext cx="163542" cy="6858000"/>
            <a:chOff x="0" y="0"/>
            <a:chExt cx="163542" cy="6858000"/>
          </a:xfrm>
        </p:grpSpPr>
        <p:sp>
          <p:nvSpPr>
            <p:cNvPr id="5" name="Top gradient shape">
              <a:extLst>
                <a:ext uri="{FF2B5EF4-FFF2-40B4-BE49-F238E27FC236}">
                  <a16:creationId xmlns:a16="http://schemas.microsoft.com/office/drawing/2014/main" id="{2521BA79-7012-99A3-74BC-FE2B90E1BA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7" name="Bottom gradient shape">
              <a:extLst>
                <a:ext uri="{FF2B5EF4-FFF2-40B4-BE49-F238E27FC236}">
                  <a16:creationId xmlns:a16="http://schemas.microsoft.com/office/drawing/2014/main" id="{FE0AF851-E147-5C2F-63D8-204623E2F67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pic>
        <p:nvPicPr>
          <p:cNvPr id="16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6622B81C-6776-E647-07D6-A2AE078E671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3861079C-FE43-A6CD-BBF5-49B0525F1D8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" y="0"/>
            <a:ext cx="5348815" cy="6519672"/>
          </a:xfr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97364" indent="0" algn="ctr">
              <a:buClr>
                <a:schemeClr val="accent1"/>
              </a:buClr>
              <a:buFontTx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1" name="Logo - Footer">
            <a:extLst>
              <a:ext uri="{FF2B5EF4-FFF2-40B4-BE49-F238E27FC236}">
                <a16:creationId xmlns:a16="http://schemas.microsoft.com/office/drawing/2014/main" id="{75351443-6490-1A84-A064-47BD27D5DD8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pic>
        <p:nvPicPr>
          <p:cNvPr id="12" name="Fractals Top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DC061343-5A9F-7B91-DF48-2F4C33170E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3058160" cy="2290339"/>
          </a:xfrm>
          <a:prstGeom prst="rect">
            <a:avLst/>
          </a:prstGeom>
        </p:spPr>
      </p:pic>
      <p:sp>
        <p:nvSpPr>
          <p:cNvPr id="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505450" y="1000415"/>
            <a:ext cx="6419850" cy="3048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3200">
                <a:solidFill>
                  <a:schemeClr val="tx1"/>
                </a:solidFill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None/>
              <a:defRPr sz="3733"/>
            </a:lvl2pPr>
            <a:lvl3pPr marL="0" indent="0">
              <a:lnSpc>
                <a:spcPct val="120000"/>
              </a:lnSpc>
              <a:spcBef>
                <a:spcPts val="0"/>
              </a:spcBef>
              <a:buNone/>
              <a:defRPr sz="3733"/>
            </a:lvl3pPr>
            <a:lvl4pPr marL="0" indent="0">
              <a:lnSpc>
                <a:spcPct val="120000"/>
              </a:lnSpc>
              <a:spcBef>
                <a:spcPts val="0"/>
              </a:spcBef>
              <a:buNone/>
              <a:defRPr sz="3733"/>
            </a:lvl4pPr>
            <a:lvl5pPr marL="0" indent="0">
              <a:lnSpc>
                <a:spcPct val="120000"/>
              </a:lnSpc>
              <a:spcBef>
                <a:spcPts val="0"/>
              </a:spcBef>
              <a:buNone/>
              <a:defRPr sz="3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843184" y="4257675"/>
            <a:ext cx="5082116" cy="20669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2400">
                <a:solidFill>
                  <a:schemeClr val="tx1"/>
                </a:solidFill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None/>
              <a:defRPr sz="3733"/>
            </a:lvl2pPr>
            <a:lvl3pPr marL="0" indent="0">
              <a:lnSpc>
                <a:spcPct val="120000"/>
              </a:lnSpc>
              <a:spcBef>
                <a:spcPts val="0"/>
              </a:spcBef>
              <a:buNone/>
              <a:defRPr sz="3733"/>
            </a:lvl3pPr>
            <a:lvl4pPr marL="0" indent="0">
              <a:lnSpc>
                <a:spcPct val="120000"/>
              </a:lnSpc>
              <a:spcBef>
                <a:spcPts val="0"/>
              </a:spcBef>
              <a:buNone/>
              <a:defRPr sz="3733"/>
            </a:lvl4pPr>
            <a:lvl5pPr marL="0" indent="0">
              <a:lnSpc>
                <a:spcPct val="120000"/>
              </a:lnSpc>
              <a:spcBef>
                <a:spcPts val="0"/>
              </a:spcBef>
              <a:buNone/>
              <a:defRPr sz="3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F9A79020-21C0-C830-7B91-3C279E7D85FB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5776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71563" y="685800"/>
            <a:ext cx="10048875" cy="33712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3200">
                <a:solidFill>
                  <a:schemeClr val="tx1"/>
                </a:solidFill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None/>
              <a:defRPr sz="3733"/>
            </a:lvl2pPr>
            <a:lvl3pPr marL="0" indent="0">
              <a:lnSpc>
                <a:spcPct val="120000"/>
              </a:lnSpc>
              <a:spcBef>
                <a:spcPts val="0"/>
              </a:spcBef>
              <a:buNone/>
              <a:defRPr sz="3733"/>
            </a:lvl3pPr>
            <a:lvl4pPr marL="0" indent="0">
              <a:lnSpc>
                <a:spcPct val="120000"/>
              </a:lnSpc>
              <a:spcBef>
                <a:spcPts val="0"/>
              </a:spcBef>
              <a:buNone/>
              <a:defRPr sz="3733"/>
            </a:lvl4pPr>
            <a:lvl5pPr marL="0" indent="0">
              <a:lnSpc>
                <a:spcPct val="120000"/>
              </a:lnSpc>
              <a:spcBef>
                <a:spcPts val="0"/>
              </a:spcBef>
              <a:buNone/>
              <a:defRPr sz="3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267200" y="4260260"/>
            <a:ext cx="6853239" cy="1911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2400">
                <a:solidFill>
                  <a:schemeClr val="tx1"/>
                </a:solidFill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None/>
              <a:defRPr sz="3733"/>
            </a:lvl2pPr>
            <a:lvl3pPr marL="0" indent="0">
              <a:lnSpc>
                <a:spcPct val="120000"/>
              </a:lnSpc>
              <a:spcBef>
                <a:spcPts val="0"/>
              </a:spcBef>
              <a:buNone/>
              <a:defRPr sz="3733"/>
            </a:lvl3pPr>
            <a:lvl4pPr marL="0" indent="0">
              <a:lnSpc>
                <a:spcPct val="120000"/>
              </a:lnSpc>
              <a:spcBef>
                <a:spcPts val="0"/>
              </a:spcBef>
              <a:buNone/>
              <a:defRPr sz="3733"/>
            </a:lvl4pPr>
            <a:lvl5pPr marL="0" indent="0">
              <a:lnSpc>
                <a:spcPct val="120000"/>
              </a:lnSpc>
              <a:spcBef>
                <a:spcPts val="0"/>
              </a:spcBef>
              <a:buNone/>
              <a:defRPr sz="3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13614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ractals Bottom Left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E63A6176-2E89-06BD-7BCB-C40CC5FD147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818481" y="5772628"/>
            <a:ext cx="3058160" cy="1085372"/>
          </a:xfrm>
          <a:prstGeom prst="rect">
            <a:avLst/>
          </a:prstGeom>
        </p:spPr>
      </p:pic>
      <p:pic>
        <p:nvPicPr>
          <p:cNvPr id="55" name="Fractals Top Left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D4127519-F9A2-1DA7-1D2E-FA0710533B1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818481" y="0"/>
            <a:ext cx="3058160" cy="229033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065AB34-3884-1DEB-03D5-631C213146B5}"/>
              </a:ext>
            </a:extLst>
          </p:cNvPr>
          <p:cNvGrpSpPr/>
          <p:nvPr/>
        </p:nvGrpSpPr>
        <p:grpSpPr>
          <a:xfrm>
            <a:off x="0" y="0"/>
            <a:ext cx="5084064" cy="6858000"/>
            <a:chOff x="0" y="0"/>
            <a:chExt cx="5084064" cy="6858000"/>
          </a:xfrm>
        </p:grpSpPr>
        <p:pic>
          <p:nvPicPr>
            <p:cNvPr id="3" name="Picture 2" descr="A computer chip with a blue light&#10;&#10;Description automatically generated with medium confidence">
              <a:extLst>
                <a:ext uri="{FF2B5EF4-FFF2-40B4-BE49-F238E27FC236}">
                  <a16:creationId xmlns:a16="http://schemas.microsoft.com/office/drawing/2014/main" id="{13587E50-A500-F4F8-9467-F7089D518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0546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EEF538F-E732-0A6C-6778-84CE001B3EC1}"/>
                </a:ext>
              </a:extLst>
            </p:cNvPr>
            <p:cNvSpPr/>
            <p:nvPr/>
          </p:nvSpPr>
          <p:spPr>
            <a:xfrm>
              <a:off x="0" y="5528256"/>
              <a:ext cx="5084064" cy="224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adient shape">
            <a:extLst>
              <a:ext uri="{FF2B5EF4-FFF2-40B4-BE49-F238E27FC236}">
                <a16:creationId xmlns:a16="http://schemas.microsoft.com/office/drawing/2014/main" id="{9BE2933D-0F1A-D3E1-77F0-BB11E3DEC6C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28458" y="0"/>
            <a:ext cx="163542" cy="6858000"/>
            <a:chOff x="0" y="0"/>
            <a:chExt cx="163542" cy="6858000"/>
          </a:xfrm>
        </p:grpSpPr>
        <p:sp>
          <p:nvSpPr>
            <p:cNvPr id="57" name="Top gradient shape">
              <a:extLst>
                <a:ext uri="{FF2B5EF4-FFF2-40B4-BE49-F238E27FC236}">
                  <a16:creationId xmlns:a16="http://schemas.microsoft.com/office/drawing/2014/main" id="{98EF0E28-A8BF-B949-AF2A-B1E6F91585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58" name="Bottom gradient shape">
              <a:extLst>
                <a:ext uri="{FF2B5EF4-FFF2-40B4-BE49-F238E27FC236}">
                  <a16:creationId xmlns:a16="http://schemas.microsoft.com/office/drawing/2014/main" id="{B0574E81-6101-F84F-C074-3F30408EEF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pic>
        <p:nvPicPr>
          <p:cNvPr id="52" name="Fractals Mid-Bottom Right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E3ACAD6B-B4EE-4A95-0E9D-19CBB264CEF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9133839" y="5772626"/>
            <a:ext cx="3058160" cy="1085372"/>
          </a:xfrm>
          <a:prstGeom prst="rect">
            <a:avLst/>
          </a:prstGeom>
        </p:spPr>
      </p:pic>
      <p:pic>
        <p:nvPicPr>
          <p:cNvPr id="53" name="Fractals Top Right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700879F7-5AED-3D11-8E26-9A64661F117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2801" y="-7493"/>
            <a:ext cx="3839198" cy="2875280"/>
          </a:xfrm>
          <a:prstGeom prst="rect">
            <a:avLst/>
          </a:prstGeom>
        </p:spPr>
      </p:pic>
      <p:sp>
        <p:nvSpPr>
          <p:cNvPr id="15" name="Footer">
            <a:extLst>
              <a:ext uri="{FF2B5EF4-FFF2-40B4-BE49-F238E27FC236}">
                <a16:creationId xmlns:a16="http://schemas.microsoft.com/office/drawing/2014/main" id="{72EF64B1-C9C9-0310-7CD3-7898A141E7A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3382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Amkor.,com">
            <a:extLst>
              <a:ext uri="{FF2B5EF4-FFF2-40B4-BE49-F238E27FC236}">
                <a16:creationId xmlns:a16="http://schemas.microsoft.com/office/drawing/2014/main" id="{B50066DC-ADB1-D635-8F0F-3591F64E07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038962" y="6589802"/>
            <a:ext cx="21212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 algn="r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800" b="0" u="none" dirty="0">
                <a:solidFill>
                  <a:schemeClr val="accent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amkor.com  </a:t>
            </a:r>
            <a:r>
              <a:rPr lang="en-US" sz="800" b="0" u="none" dirty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l</a:t>
            </a:r>
          </a:p>
        </p:txBody>
      </p:sp>
      <p:sp>
        <p:nvSpPr>
          <p:cNvPr id="18" name="Amkor.com link">
            <a:hlinkClick r:id="rId6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7EE65AA-DB25-D30F-4ADB-BF0E103B90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21056" y="6624372"/>
            <a:ext cx="609103" cy="14630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Social media icons">
            <a:extLst>
              <a:ext uri="{FF2B5EF4-FFF2-40B4-BE49-F238E27FC236}">
                <a16:creationId xmlns:a16="http://schemas.microsoft.com/office/drawing/2014/main" id="{F3161C39-1F3F-E5A4-A74F-7A0579FB0B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133851" y="6651804"/>
            <a:ext cx="790168" cy="91440"/>
            <a:chOff x="10909827" y="7169470"/>
            <a:chExt cx="790168" cy="91440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EB3986D3-2C24-84D4-DA8F-89EA74D2DE3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35270" y="7169470"/>
              <a:ext cx="91440" cy="91440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EF88E67B-C350-E190-B294-09534C63CCE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326441" y="7169470"/>
              <a:ext cx="91440" cy="9144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B6849D23-FD36-9ACA-E31C-8A540EFBF40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09827" y="7169470"/>
              <a:ext cx="91440" cy="91440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6D4C4980-CC6B-80BC-A91B-7C9243C16F2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583330" y="7169470"/>
              <a:ext cx="116665" cy="91440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F22751E8-29CD-B881-CD46-223BD5452A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453309" y="7169470"/>
              <a:ext cx="94593" cy="91440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01F2E04D-071F-C149-9573-E0FBF2A446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159610" y="7169470"/>
              <a:ext cx="129277" cy="91440"/>
            </a:xfrm>
            <a:prstGeom prst="rect">
              <a:avLst/>
            </a:prstGeom>
          </p:spPr>
        </p:pic>
      </p:grpSp>
      <p:sp>
        <p:nvSpPr>
          <p:cNvPr id="35" name="LinkedIn link">
            <a:hlinkClick r:id="rId19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41378B0-E602-0490-28EC-D22B7B5708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31430" y="6651804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acebook link">
            <a:hlinkClick r:id="rId2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1084D619-617A-E729-387D-E57B049E47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60878" y="6651804"/>
            <a:ext cx="85243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X (formerly Twitter) link">
            <a:hlinkClick r:id="rId21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C0E3C3D5-1E95-E6C8-CE32-F33575FE9F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680486" y="6651804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YouTube link">
            <a:hlinkClick r:id="rId22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F5B689B1-9CE2-86E4-4C37-D69AECF70F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381586" y="6651804"/>
            <a:ext cx="13716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Instagram link">
            <a:hlinkClick r:id="rId23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E6FF77D-E75E-350A-5724-31F8D8913D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52633" y="6651804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WeChat link">
            <a:hlinkClick r:id="rId24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C19C3AF-6161-65A6-196F-8945B3533B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801317" y="6651804"/>
            <a:ext cx="122702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Logo and tagline">
            <a:extLst>
              <a:ext uri="{FF2B5EF4-FFF2-40B4-BE49-F238E27FC236}">
                <a16:creationId xmlns:a16="http://schemas.microsoft.com/office/drawing/2014/main" id="{B1583F12-49A6-9BC9-1F81-DC630C50CB1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7411" y="584974"/>
            <a:ext cx="4354943" cy="2644140"/>
            <a:chOff x="919605" y="1986184"/>
            <a:chExt cx="5034581" cy="3056788"/>
          </a:xfrm>
        </p:grpSpPr>
        <p:sp>
          <p:nvSpPr>
            <p:cNvPr id="24" name="Tagline">
              <a:extLst>
                <a:ext uri="{FF2B5EF4-FFF2-40B4-BE49-F238E27FC236}">
                  <a16:creationId xmlns:a16="http://schemas.microsoft.com/office/drawing/2014/main" id="{E5FCCAC6-F334-8A67-E74D-A62D7E34871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75933" y="4567660"/>
              <a:ext cx="3521927" cy="4753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ctr">
                <a:spcBef>
                  <a:spcPts val="600"/>
                </a:spcBef>
                <a:buClr>
                  <a:schemeClr val="accent1"/>
                </a:buClr>
                <a:buSzPct val="75000"/>
                <a:buFontTx/>
                <a:buNone/>
              </a:pPr>
              <a:r>
                <a:rPr lang="en-US" sz="1800" dirty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ENABLING the FUTURE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8389D0-39A1-B99C-1055-1D5B7CA8831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86390" y="4184798"/>
              <a:ext cx="3101010" cy="91440"/>
              <a:chOff x="1885159" y="4184798"/>
              <a:chExt cx="3101010" cy="9144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E20A765-5606-2A1E-694F-81C80B9A2D6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1976600" y="4230518"/>
                <a:ext cx="29181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42E767-5308-6A0A-105F-B8309BB8E9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85159" y="4184798"/>
                <a:ext cx="91440" cy="91440"/>
              </a:xfrm>
              <a:prstGeom prst="ellips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indent="0" algn="l">
                  <a:buClr>
                    <a:schemeClr val="bg1"/>
                  </a:buClr>
                  <a:buSzPct val="75000"/>
                  <a:buFontTx/>
                  <a:buNone/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EE4EB38-7D68-1680-5328-0A107BD8CD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94729" y="4184798"/>
                <a:ext cx="91440" cy="91440"/>
              </a:xfrm>
              <a:prstGeom prst="ellips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indent="0" algn="l">
                  <a:buClr>
                    <a:schemeClr val="bg1"/>
                  </a:buClr>
                  <a:buSzPct val="75000"/>
                  <a:buFontTx/>
                  <a:buNone/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5" name="Logo">
              <a:extLst>
                <a:ext uri="{FF2B5EF4-FFF2-40B4-BE49-F238E27FC236}">
                  <a16:creationId xmlns:a16="http://schemas.microsoft.com/office/drawing/2014/main" id="{69B8EA7B-F898-06ED-0590-A611F6BE534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19605" y="1986184"/>
              <a:ext cx="5034581" cy="1873982"/>
            </a:xfrm>
            <a:prstGeom prst="rect">
              <a:avLst/>
            </a:prstGeom>
            <a:effectLst/>
          </p:spPr>
        </p:pic>
      </p:grpSp>
      <p:sp>
        <p:nvSpPr>
          <p:cNvPr id="47" name="Thank You text">
            <a:extLst>
              <a:ext uri="{FF2B5EF4-FFF2-40B4-BE49-F238E27FC236}">
                <a16:creationId xmlns:a16="http://schemas.microsoft.com/office/drawing/2014/main" id="{C55FA4A2-A2D5-E966-E9AB-6C29189B05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50047" y="3771900"/>
            <a:ext cx="6349670" cy="877163"/>
          </a:xfrm>
          <a:prstGeom prst="rect">
            <a:avLst/>
          </a:prstGeom>
          <a:noFill/>
        </p:spPr>
        <p:txBody>
          <a:bodyPr wrap="square" lIns="91440" tIns="0" rIns="91440" rtlCol="0">
            <a:spAutoFit/>
          </a:bodyPr>
          <a:lstStyle/>
          <a:p>
            <a:pPr marL="0" indent="0" algn="ctr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89229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with Text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Fractals Bottom Left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2A1C68E8-B9B0-E972-44E4-1551A1FC7C9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818481" y="5786867"/>
            <a:ext cx="3058160" cy="1085372"/>
          </a:xfrm>
          <a:prstGeom prst="rect">
            <a:avLst/>
          </a:prstGeom>
        </p:spPr>
      </p:pic>
      <p:pic>
        <p:nvPicPr>
          <p:cNvPr id="65" name="Fractals Top Left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7BEFA355-0CB9-07DE-4163-FFCB08043D6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818481" y="14239"/>
            <a:ext cx="3058160" cy="229033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7188A4E-5B63-CFCE-7996-7D398C3687DD}"/>
              </a:ext>
            </a:extLst>
          </p:cNvPr>
          <p:cNvGrpSpPr/>
          <p:nvPr/>
        </p:nvGrpSpPr>
        <p:grpSpPr>
          <a:xfrm>
            <a:off x="0" y="0"/>
            <a:ext cx="5084064" cy="6858000"/>
            <a:chOff x="0" y="0"/>
            <a:chExt cx="5084064" cy="6858000"/>
          </a:xfrm>
        </p:grpSpPr>
        <p:pic>
          <p:nvPicPr>
            <p:cNvPr id="8" name="Picture 7" descr="A computer chip with a blue light&#10;&#10;Description automatically generated with medium confidence">
              <a:extLst>
                <a:ext uri="{FF2B5EF4-FFF2-40B4-BE49-F238E27FC236}">
                  <a16:creationId xmlns:a16="http://schemas.microsoft.com/office/drawing/2014/main" id="{C56F2F9D-66C2-2649-B825-386B4FBD7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0546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3B9334-13D8-5C23-E09A-F29DD9E80D28}"/>
                </a:ext>
              </a:extLst>
            </p:cNvPr>
            <p:cNvSpPr/>
            <p:nvPr/>
          </p:nvSpPr>
          <p:spPr>
            <a:xfrm>
              <a:off x="0" y="5528256"/>
              <a:ext cx="5084064" cy="224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adient shape">
            <a:extLst>
              <a:ext uri="{FF2B5EF4-FFF2-40B4-BE49-F238E27FC236}">
                <a16:creationId xmlns:a16="http://schemas.microsoft.com/office/drawing/2014/main" id="{B870C5A7-D289-A9EB-1318-075E81EB50C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28458" y="0"/>
            <a:ext cx="163542" cy="6858000"/>
            <a:chOff x="0" y="0"/>
            <a:chExt cx="163542" cy="6858000"/>
          </a:xfrm>
        </p:grpSpPr>
        <p:sp>
          <p:nvSpPr>
            <p:cNvPr id="17" name="Top gradient shape">
              <a:extLst>
                <a:ext uri="{FF2B5EF4-FFF2-40B4-BE49-F238E27FC236}">
                  <a16:creationId xmlns:a16="http://schemas.microsoft.com/office/drawing/2014/main" id="{C6FE2B1C-8DD0-8783-B999-AFC3F7B389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18" name="Bottom gradient shape">
              <a:extLst>
                <a:ext uri="{FF2B5EF4-FFF2-40B4-BE49-F238E27FC236}">
                  <a16:creationId xmlns:a16="http://schemas.microsoft.com/office/drawing/2014/main" id="{E844907B-5E4E-CC02-B4EB-662E846080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pic>
        <p:nvPicPr>
          <p:cNvPr id="66" name="Fractals Mid-Bottom Right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3A824384-942C-F8FA-B168-5455151C94E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9133839" y="5772626"/>
            <a:ext cx="3058160" cy="1085372"/>
          </a:xfrm>
          <a:prstGeom prst="rect">
            <a:avLst/>
          </a:prstGeom>
        </p:spPr>
      </p:pic>
      <p:pic>
        <p:nvPicPr>
          <p:cNvPr id="67" name="Fractals Top Right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5104CA97-5318-ADC3-1ECB-270CA494CB8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2801" y="-7493"/>
            <a:ext cx="3839198" cy="2875280"/>
          </a:xfrm>
          <a:prstGeom prst="rect">
            <a:avLst/>
          </a:prstGeom>
        </p:spPr>
      </p:pic>
      <p:sp>
        <p:nvSpPr>
          <p:cNvPr id="25" name="Footer placeholder">
            <a:extLst>
              <a:ext uri="{FF2B5EF4-FFF2-40B4-BE49-F238E27FC236}">
                <a16:creationId xmlns:a16="http://schemas.microsoft.com/office/drawing/2014/main" id="{1108A9B2-BFA2-4293-25EF-CDAB52AE02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3382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0" name="Amkor.com">
            <a:extLst>
              <a:ext uri="{FF2B5EF4-FFF2-40B4-BE49-F238E27FC236}">
                <a16:creationId xmlns:a16="http://schemas.microsoft.com/office/drawing/2014/main" id="{D864EEDC-1E35-FDD3-887B-3323E2E4C92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038962" y="6589802"/>
            <a:ext cx="21212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 algn="r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800" b="0" u="none" dirty="0">
                <a:solidFill>
                  <a:schemeClr val="accent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amkor.com  </a:t>
            </a:r>
            <a:r>
              <a:rPr lang="en-US" sz="800" b="0" u="none" dirty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l</a:t>
            </a:r>
          </a:p>
        </p:txBody>
      </p:sp>
      <p:sp>
        <p:nvSpPr>
          <p:cNvPr id="44" name="Amkor.com link">
            <a:hlinkClick r:id="rId6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117B88E6-1032-E88B-DD9C-668D05482F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21056" y="6624372"/>
            <a:ext cx="609103" cy="14630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Social media icons">
            <a:extLst>
              <a:ext uri="{FF2B5EF4-FFF2-40B4-BE49-F238E27FC236}">
                <a16:creationId xmlns:a16="http://schemas.microsoft.com/office/drawing/2014/main" id="{376178E5-A8AD-3E4B-4AD8-7660387F9C2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133851" y="6651804"/>
            <a:ext cx="790168" cy="91440"/>
            <a:chOff x="10909827" y="7169470"/>
            <a:chExt cx="790168" cy="9144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A0F25F2-685F-44FA-7DAE-A6AC48C6760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35270" y="7169470"/>
              <a:ext cx="91440" cy="9144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F8ECED1-1020-22A0-31BC-5E990447E1E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326441" y="7169470"/>
              <a:ext cx="91440" cy="9144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5EEB2E0-456E-DAD7-9841-857D0C2FBD2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09827" y="7169470"/>
              <a:ext cx="91440" cy="9144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BF6B0E2-249B-75DA-D049-EB68E9EDCD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583330" y="7169470"/>
              <a:ext cx="116665" cy="9144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3E394CD-030C-D6C1-2290-7333D72964B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453309" y="7169470"/>
              <a:ext cx="94593" cy="9144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226CC9D8-231E-5E56-53D3-7DA93E9DEE2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159610" y="7169470"/>
              <a:ext cx="129277" cy="91440"/>
            </a:xfrm>
            <a:prstGeom prst="rect">
              <a:avLst/>
            </a:prstGeom>
          </p:spPr>
        </p:pic>
      </p:grpSp>
      <p:sp>
        <p:nvSpPr>
          <p:cNvPr id="38" name="LinkedIn link">
            <a:hlinkClick r:id="rId19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8E903B1-2D6D-41C2-5A77-F8BD024531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31430" y="6651804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acebook link">
            <a:hlinkClick r:id="rId2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E82C870-ECEC-C886-1C3D-BC501870F2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60878" y="6651804"/>
            <a:ext cx="85243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X (formerly Twitter) link">
            <a:hlinkClick r:id="rId21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E29B36D-74A6-02A3-72D2-2541D1085E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680486" y="6651804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YouTube link">
            <a:hlinkClick r:id="rId22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9C0C01E-15BE-F9D1-75C3-E7C99CD3BF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381586" y="6651804"/>
            <a:ext cx="13716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Instagram link">
            <a:hlinkClick r:id="rId23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A8FCACC-9736-7E22-6BFA-E29009E942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52633" y="6651804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WeChat link">
            <a:hlinkClick r:id="rId24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8F6A5B90-E461-A836-40B5-69850DF616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801317" y="6651804"/>
            <a:ext cx="122702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1" name="Logo and tagline">
            <a:extLst>
              <a:ext uri="{FF2B5EF4-FFF2-40B4-BE49-F238E27FC236}">
                <a16:creationId xmlns:a16="http://schemas.microsoft.com/office/drawing/2014/main" id="{4C712017-6CBB-1314-7338-F21E3BEE228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7411" y="584974"/>
            <a:ext cx="4354943" cy="2644140"/>
            <a:chOff x="919605" y="1986184"/>
            <a:chExt cx="5034581" cy="3056788"/>
          </a:xfrm>
        </p:grpSpPr>
        <p:sp>
          <p:nvSpPr>
            <p:cNvPr id="52" name="Tagline">
              <a:extLst>
                <a:ext uri="{FF2B5EF4-FFF2-40B4-BE49-F238E27FC236}">
                  <a16:creationId xmlns:a16="http://schemas.microsoft.com/office/drawing/2014/main" id="{9D1F0807-D104-BCAC-8FDD-AB60ACFB74B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75933" y="4567660"/>
              <a:ext cx="3521927" cy="4753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ctr">
                <a:spcBef>
                  <a:spcPts val="600"/>
                </a:spcBef>
                <a:buClr>
                  <a:schemeClr val="accent1"/>
                </a:buClr>
                <a:buSzPct val="75000"/>
                <a:buFontTx/>
                <a:buNone/>
              </a:pPr>
              <a:r>
                <a:rPr lang="en-US" sz="1800" dirty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ENABLING the FUTURE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2F57680-5792-02DF-57E6-F3032525536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86390" y="4184798"/>
              <a:ext cx="3101010" cy="91440"/>
              <a:chOff x="1885159" y="4184798"/>
              <a:chExt cx="3101010" cy="91440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B8EFAF3-D2EE-3B28-8C4B-8BF894AE872C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1976600" y="4230518"/>
                <a:ext cx="29181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9F4C48A-791B-1443-279E-8D504244157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85159" y="4184798"/>
                <a:ext cx="91440" cy="91440"/>
              </a:xfrm>
              <a:prstGeom prst="ellips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indent="0" algn="l">
                  <a:buClr>
                    <a:schemeClr val="bg1"/>
                  </a:buClr>
                  <a:buSzPct val="75000"/>
                  <a:buFontTx/>
                  <a:buNone/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6F0FAF3-ACD9-F8EF-3A71-94CAF1A7EC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94729" y="4184798"/>
                <a:ext cx="91440" cy="91440"/>
              </a:xfrm>
              <a:prstGeom prst="ellips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indent="0" algn="l">
                  <a:buClr>
                    <a:schemeClr val="bg1"/>
                  </a:buClr>
                  <a:buSzPct val="75000"/>
                  <a:buFontTx/>
                  <a:buNone/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4" name="Logo">
              <a:extLst>
                <a:ext uri="{FF2B5EF4-FFF2-40B4-BE49-F238E27FC236}">
                  <a16:creationId xmlns:a16="http://schemas.microsoft.com/office/drawing/2014/main" id="{55CF5BAE-350F-C05C-55DD-F0FA2A8842B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19605" y="1986184"/>
              <a:ext cx="5034581" cy="1873982"/>
            </a:xfrm>
            <a:prstGeom prst="rect">
              <a:avLst/>
            </a:prstGeom>
            <a:effectLst/>
          </p:spPr>
        </p:pic>
      </p:grpSp>
      <p:sp>
        <p:nvSpPr>
          <p:cNvPr id="24" name="Additional textbox">
            <a:extLst>
              <a:ext uri="{FF2B5EF4-FFF2-40B4-BE49-F238E27FC236}">
                <a16:creationId xmlns:a16="http://schemas.microsoft.com/office/drawing/2014/main" id="{6B213014-4F24-4C5D-80D3-3C60A5A5B5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/>
          </p:nvPr>
        </p:nvSpPr>
        <p:spPr>
          <a:xfrm>
            <a:off x="5350046" y="4610481"/>
            <a:ext cx="6349671" cy="1719072"/>
          </a:xfrm>
        </p:spPr>
        <p:txBody>
          <a:bodyPr tIns="0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hank You text">
            <a:extLst>
              <a:ext uri="{FF2B5EF4-FFF2-40B4-BE49-F238E27FC236}">
                <a16:creationId xmlns:a16="http://schemas.microsoft.com/office/drawing/2014/main" id="{922D9CC8-0A5F-6D0D-9C04-B2CA9540FCB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50047" y="3771900"/>
            <a:ext cx="6349670" cy="877163"/>
          </a:xfrm>
          <a:prstGeom prst="rect">
            <a:avLst/>
          </a:prstGeom>
          <a:noFill/>
        </p:spPr>
        <p:txBody>
          <a:bodyPr wrap="square" lIns="91440" tIns="0" rIns="91440" rtlCol="0">
            <a:spAutoFit/>
          </a:bodyPr>
          <a:lstStyle/>
          <a:p>
            <a:pPr marL="0" indent="0" algn="ctr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432464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662BE-24F2-45D6-BA19-440A63F69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6224" y="1228726"/>
            <a:ext cx="11658600" cy="509587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BA08FBC-B2BB-4C44-A538-6E59C080C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74" y="237253"/>
            <a:ext cx="11658600" cy="981947"/>
          </a:xfrm>
          <a:prstGeom prst="rect">
            <a:avLst/>
          </a:prstGeom>
        </p:spPr>
        <p:txBody>
          <a:bodyPr vert="horz" lIns="91440" tIns="0" rIns="91440" bIns="45720" rtlCol="0" anchor="ctr" anchorCtr="0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030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5009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C65B1013-C2CA-0229-1108-9B62FA054E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20" y="228600"/>
            <a:ext cx="11658600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3333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F412BDEC-1D39-2F82-3B2F-2A5E78A97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20" y="228600"/>
            <a:ext cx="11658600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7D61C467-2B9A-B6F8-D39F-843C094EF6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987552"/>
            <a:ext cx="11658600" cy="411480"/>
          </a:xfrm>
        </p:spPr>
        <p:txBody>
          <a:bodyPr lIns="91440" tIns="0" bIns="45720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buNone/>
              <a:defRPr sz="3200"/>
            </a:lvl2pPr>
            <a:lvl3pPr marL="0" indent="0">
              <a:spcBef>
                <a:spcPts val="0"/>
              </a:spcBef>
              <a:buNone/>
              <a:defRPr sz="3200"/>
            </a:lvl3pPr>
            <a:lvl4pPr marL="0" indent="0">
              <a:spcBef>
                <a:spcPts val="0"/>
              </a:spcBef>
              <a:buNone/>
              <a:defRPr sz="3200"/>
            </a:lvl4pPr>
            <a:lvl5pPr marL="0" indent="0">
              <a:spcBef>
                <a:spcPts val="0"/>
              </a:spcBef>
              <a:buNone/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BB3290-89EF-A858-4C79-B6F1F45428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4320" y="1463040"/>
            <a:ext cx="11658600" cy="49364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677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94F68C9-F373-F235-1305-089CD60E5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placeholder">
            <a:extLst>
              <a:ext uri="{FF2B5EF4-FFF2-40B4-BE49-F238E27FC236}">
                <a16:creationId xmlns:a16="http://schemas.microsoft.com/office/drawing/2014/main" id="{6022EB07-E6F3-4338-9712-B7015326AB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984263"/>
            <a:ext cx="11658600" cy="411480"/>
          </a:xfrm>
        </p:spPr>
        <p:txBody>
          <a:bodyPr lIns="91440" tIns="0" bIns="45720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buNone/>
              <a:defRPr sz="3200"/>
            </a:lvl2pPr>
            <a:lvl3pPr marL="0" indent="0">
              <a:spcBef>
                <a:spcPts val="0"/>
              </a:spcBef>
              <a:buNone/>
              <a:defRPr sz="3200"/>
            </a:lvl3pPr>
            <a:lvl4pPr marL="0" indent="0">
              <a:spcBef>
                <a:spcPts val="0"/>
              </a:spcBef>
              <a:buNone/>
              <a:defRPr sz="3200"/>
            </a:lvl4pPr>
            <a:lvl5pPr marL="0" indent="0">
              <a:spcBef>
                <a:spcPts val="0"/>
              </a:spcBef>
              <a:buNone/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9807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 Content Lef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EE429F7-01DB-B851-C363-113B641DAB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20" y="228600"/>
            <a:ext cx="11658600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02400" y="1336471"/>
            <a:ext cx="5689600" cy="5175958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20B8BF4-A852-4845-9DAA-BAB90E8C91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" y="1221740"/>
            <a:ext cx="5998258" cy="5212080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4pPr>
              <a:defRPr/>
            </a:lvl4pPr>
            <a:lvl5pPr marL="153987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20421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 Content Righ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dient shape">
            <a:extLst>
              <a:ext uri="{FF2B5EF4-FFF2-40B4-BE49-F238E27FC236}">
                <a16:creationId xmlns:a16="http://schemas.microsoft.com/office/drawing/2014/main" id="{E9595E6D-8FC3-A1F4-446A-6A0195CE2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028458" y="0"/>
            <a:ext cx="163542" cy="6858000"/>
            <a:chOff x="0" y="0"/>
            <a:chExt cx="163542" cy="6858000"/>
          </a:xfrm>
        </p:grpSpPr>
        <p:sp>
          <p:nvSpPr>
            <p:cNvPr id="4" name="Top gradient shape">
              <a:extLst>
                <a:ext uri="{FF2B5EF4-FFF2-40B4-BE49-F238E27FC236}">
                  <a16:creationId xmlns:a16="http://schemas.microsoft.com/office/drawing/2014/main" id="{CC2DB422-73C2-19D2-E864-CE74218704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5" name="Bottom gradient shape">
              <a:extLst>
                <a:ext uri="{FF2B5EF4-FFF2-40B4-BE49-F238E27FC236}">
                  <a16:creationId xmlns:a16="http://schemas.microsoft.com/office/drawing/2014/main" id="{05D50E37-47B6-0EBA-B0BD-C1B8923525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pic>
        <p:nvPicPr>
          <p:cNvPr id="12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62781418-0078-F6ED-220C-9357A7FB67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4A43E033-6067-A766-A697-2CB8B93C736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Logo - Footer">
            <a:extLst>
              <a:ext uri="{FF2B5EF4-FFF2-40B4-BE49-F238E27FC236}">
                <a16:creationId xmlns:a16="http://schemas.microsoft.com/office/drawing/2014/main" id="{7EEA799C-EA75-0AE1-0541-F747D7CA21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pic>
        <p:nvPicPr>
          <p:cNvPr id="10" name="Fractals Top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3036CA7C-FF98-B093-1F92-15322BC5D0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3058160" cy="2290339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133C94-D610-45C7-BA8D-0CF15EE881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26836" y="1222826"/>
            <a:ext cx="5998464" cy="5212080"/>
          </a:xfrm>
        </p:spPr>
        <p:txBody>
          <a:bodyPr/>
          <a:lstStyle>
            <a:lvl1pPr>
              <a:spcBef>
                <a:spcPts val="900"/>
              </a:spcBef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927230C-7A04-424A-8986-FEA9357084B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-3048" y="1336590"/>
            <a:ext cx="5687568" cy="5175504"/>
          </a:xfrm>
          <a:solidFill>
            <a:schemeClr val="bg1">
              <a:lumMod val="95000"/>
            </a:schemeClr>
          </a:solidFill>
          <a:ln w="19050">
            <a:noFill/>
            <a:miter lim="800000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712FDD01-BA24-1C94-797A-68D681934E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20" y="228600"/>
            <a:ext cx="11658600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F5638EE8-FF25-B9B6-D0B7-A1235516FFBB}"/>
              </a:ext>
            </a:extLst>
          </p:cNvPr>
          <p:cNvSpPr txBox="1"/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745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ractals Bottom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2E8F5D50-0FC1-E623-9D65-088BE00448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0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133840" y="4567660"/>
            <a:ext cx="3058160" cy="2290339"/>
          </a:xfrm>
          <a:prstGeom prst="rect">
            <a:avLst/>
          </a:prstGeom>
        </p:spPr>
      </p:pic>
      <p:grpSp>
        <p:nvGrpSpPr>
          <p:cNvPr id="5" name="Gradient shape">
            <a:extLst>
              <a:ext uri="{FF2B5EF4-FFF2-40B4-BE49-F238E27FC236}">
                <a16:creationId xmlns:a16="http://schemas.microsoft.com/office/drawing/2014/main" id="{B4F4879D-CDE4-5657-019A-697A08565F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63542" cy="6858000"/>
            <a:chOff x="0" y="0"/>
            <a:chExt cx="163542" cy="6858000"/>
          </a:xfrm>
        </p:grpSpPr>
        <p:sp>
          <p:nvSpPr>
            <p:cNvPr id="6" name="Top gradient shape">
              <a:extLst>
                <a:ext uri="{FF2B5EF4-FFF2-40B4-BE49-F238E27FC236}">
                  <a16:creationId xmlns:a16="http://schemas.microsoft.com/office/drawing/2014/main" id="{2F5C21DD-0409-08A4-73EA-BA1196809A2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63542" cy="1104900"/>
            </a:xfrm>
            <a:prstGeom prst="rect">
              <a:avLst/>
            </a:prstGeom>
            <a:gradFill>
              <a:gsLst>
                <a:gs pos="4138">
                  <a:schemeClr val="accent1">
                    <a:lumMod val="50000"/>
                  </a:schemeClr>
                </a:gs>
                <a:gs pos="53000">
                  <a:srgbClr val="026277"/>
                </a:gs>
                <a:gs pos="28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7" name="Bottom gradient shape">
              <a:extLst>
                <a:ext uri="{FF2B5EF4-FFF2-40B4-BE49-F238E27FC236}">
                  <a16:creationId xmlns:a16="http://schemas.microsoft.com/office/drawing/2014/main" id="{D9BC7E67-728F-F74B-0A37-CED83A2D0B9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1333499"/>
              <a:ext cx="163542" cy="5524501"/>
            </a:xfrm>
            <a:prstGeom prst="rect">
              <a:avLst/>
            </a:prstGeom>
            <a:gradFill>
              <a:gsLst>
                <a:gs pos="72000">
                  <a:schemeClr val="accent1"/>
                </a:gs>
                <a:gs pos="46000">
                  <a:srgbClr val="026277"/>
                </a:gs>
                <a:gs pos="100000">
                  <a:schemeClr val="accent1">
                    <a:lumMod val="50000"/>
                  </a:schemeClr>
                </a:gs>
                <a:gs pos="0">
                  <a:srgbClr val="026277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2A165758-2C14-44F2-AEFC-04EFD28FA3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571258" y="6584447"/>
            <a:ext cx="457200" cy="228600"/>
          </a:xfrm>
          <a:prstGeom prst="rect">
            <a:avLst/>
          </a:prstGeom>
        </p:spPr>
        <p:txBody>
          <a:bodyPr vert="horz" lIns="91440" tIns="60960" rIns="9144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014088CD-FBB2-703C-FEC8-C9D24E6D31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539851" y="6584447"/>
            <a:ext cx="2269532" cy="22860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2024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2" name="Logo - Footer">
            <a:extLst>
              <a:ext uri="{FF2B5EF4-FFF2-40B4-BE49-F238E27FC236}">
                <a16:creationId xmlns:a16="http://schemas.microsoft.com/office/drawing/2014/main" id="{45CD82BF-A1D3-12D9-A342-C776986E5C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266700" y="6561860"/>
            <a:ext cx="680924" cy="253455"/>
          </a:xfrm>
          <a:prstGeom prst="rect">
            <a:avLst/>
          </a:prstGeom>
          <a:effectLst/>
        </p:spPr>
      </p:pic>
      <p:pic>
        <p:nvPicPr>
          <p:cNvPr id="9" name="Fractals Top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4E79CE98-78FC-43AA-33C9-7D85F58859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0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3058160" cy="2290339"/>
          </a:xfrm>
          <a:prstGeom prst="rect">
            <a:avLst/>
          </a:prstGeom>
        </p:spPr>
      </p:pic>
      <p:sp>
        <p:nvSpPr>
          <p:cNvPr id="3" name="Slide body"/>
          <p:cNvSpPr>
            <a:spLocks noGrp="1"/>
          </p:cNvSpPr>
          <p:nvPr>
            <p:ph type="body" idx="1"/>
          </p:nvPr>
        </p:nvSpPr>
        <p:spPr>
          <a:xfrm>
            <a:off x="269984" y="1222820"/>
            <a:ext cx="11658600" cy="5150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69984" y="230932"/>
            <a:ext cx="11658600" cy="1005840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76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lang="en-US" sz="3600" b="0" kern="1200" spc="0" dirty="0">
          <a:solidFill>
            <a:schemeClr val="accent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339725" indent="-339725" algn="l" defTabSz="1219170" rtl="0" eaLnBrk="1" latinLnBrk="0" hangingPunct="1">
        <a:spcBef>
          <a:spcPts val="900"/>
        </a:spcBef>
        <a:spcAft>
          <a:spcPts val="300"/>
        </a:spcAft>
        <a:buClr>
          <a:schemeClr val="accent1"/>
        </a:buClr>
        <a:buSzPct val="75000"/>
        <a:buFont typeface="Segoe UI Symbol" panose="020B0502040204020203" pitchFamily="34" charset="0"/>
        <a:buChar char="▶"/>
        <a:defRPr lang="en-US" sz="2400" kern="1200" dirty="0" smtClean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7388" indent="-347663" algn="l" defTabSz="121917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SzPct val="75000"/>
        <a:buFont typeface="Segoe UI Symbol" panose="020B0502040204020203" pitchFamily="34" charset="0"/>
        <a:buChar char="▷"/>
        <a:tabLst/>
        <a:defRPr lang="en-US" sz="2000" kern="1200" dirty="0" smtClean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31875" indent="-344488" algn="l" defTabSz="121917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SzPct val="75000"/>
        <a:buFont typeface="Segoe UI Symbol" panose="020B0502040204020203" pitchFamily="34" charset="0"/>
        <a:buChar char="⨠"/>
        <a:tabLst/>
        <a:defRPr lang="en-US" sz="1800" kern="1200" dirty="0" smtClean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376363" indent="-292100" algn="l" defTabSz="121917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Segoe UI Symbol" panose="020B0502040204020203" pitchFamily="34" charset="0"/>
        <a:buChar char="–"/>
        <a:tabLst/>
        <a:defRPr lang="en-US" sz="1600" kern="1200" dirty="0" smtClean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660525" indent="-284163" algn="l" defTabSz="121917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Segoe UI Symbol" panose="020B0502040204020203" pitchFamily="34" charset="0"/>
        <a:buChar char="▸"/>
        <a:defRPr lang="en-US" sz="1400" kern="1200" dirty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998663" indent="-282575" algn="l" defTabSz="1219170" rtl="0" eaLnBrk="1" latinLnBrk="0" hangingPunct="1">
        <a:spcBef>
          <a:spcPts val="300"/>
        </a:spcBef>
        <a:buClr>
          <a:schemeClr val="accent1"/>
        </a:buClr>
        <a:buFont typeface="Segoe UI Symbol" panose="020B0502040204020203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4088" indent="-225425" algn="l" defTabSz="1219170" rtl="0" eaLnBrk="1" latinLnBrk="0" hangingPunct="1">
        <a:spcBef>
          <a:spcPts val="300"/>
        </a:spcBef>
        <a:buClr>
          <a:schemeClr val="accent1"/>
        </a:buClr>
        <a:buFont typeface="Segoe UI Symbol" panose="020B0502040204020203" pitchFamily="34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460625" indent="-236538" algn="l" defTabSz="1219170" rtl="0" eaLnBrk="1" latinLnBrk="0" hangingPunct="1">
        <a:spcBef>
          <a:spcPts val="300"/>
        </a:spcBef>
        <a:buClr>
          <a:schemeClr val="accent1"/>
        </a:buClr>
        <a:buSzPct val="75000"/>
        <a:buFont typeface="Segoe UI Symbol" panose="020B0502040204020203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686050" indent="-225425" algn="l" defTabSz="1219170" rtl="0" eaLnBrk="1" latinLnBrk="0" hangingPunct="1">
        <a:spcBef>
          <a:spcPts val="300"/>
        </a:spcBef>
        <a:buClr>
          <a:schemeClr val="accent1"/>
        </a:buClr>
        <a:buSzPct val="75000"/>
        <a:buFont typeface="Segoe UI Symbol" panose="020B0502040204020203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DE53C"/>
          </p15:clr>
        </p15:guide>
        <p15:guide id="3" orient="horz" pos="2376">
          <p15:clr>
            <a:srgbClr val="FDE53C"/>
          </p15:clr>
        </p15:guide>
        <p15:guide id="5" pos="240">
          <p15:clr>
            <a:srgbClr val="5ACBF0"/>
          </p15:clr>
        </p15:guide>
        <p15:guide id="6" pos="168">
          <p15:clr>
            <a:srgbClr val="F26B43"/>
          </p15:clr>
        </p15:guide>
        <p15:guide id="7" orient="horz" pos="144">
          <p15:clr>
            <a:srgbClr val="F26B43"/>
          </p15:clr>
        </p15:guide>
        <p15:guide id="9" orient="horz" pos="696">
          <p15:clr>
            <a:srgbClr val="5ACBF0"/>
          </p15:clr>
        </p15:guide>
        <p15:guide id="10" orient="horz" pos="4104">
          <p15:clr>
            <a:srgbClr val="FBAE40"/>
          </p15:clr>
        </p15:guide>
        <p15:guide id="11" orient="horz" pos="4056">
          <p15:clr>
            <a:srgbClr val="F26B43"/>
          </p15:clr>
        </p15:guide>
        <p15:guide id="12" orient="horz" pos="4008">
          <p15:clr>
            <a:srgbClr val="5ACBF0"/>
          </p15:clr>
        </p15:guide>
        <p15:guide id="13" orient="horz" pos="216">
          <p15:clr>
            <a:srgbClr val="5ACBF0"/>
          </p15:clr>
        </p15:guide>
        <p15:guide id="14" pos="7512">
          <p15:clr>
            <a:srgbClr val="F26B43"/>
          </p15:clr>
        </p15:guide>
        <p15:guide id="15" pos="7440">
          <p15:clr>
            <a:srgbClr val="5ACBF0"/>
          </p15:clr>
        </p15:guide>
        <p15:guide id="16" orient="horz" pos="768">
          <p15:clr>
            <a:srgbClr val="F26B43"/>
          </p15:clr>
        </p15:guide>
        <p15:guide id="18" orient="horz" pos="84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quan.nguyenduc@amkor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54.jpeg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jpeg"/><Relationship Id="rId5" Type="http://schemas.openxmlformats.org/officeDocument/2006/relationships/image" Target="../media/image90.png"/><Relationship Id="rId10" Type="http://schemas.openxmlformats.org/officeDocument/2006/relationships/image" Target="../media/image95.jpeg"/><Relationship Id="rId4" Type="http://schemas.openxmlformats.org/officeDocument/2006/relationships/image" Target="../media/image89.jpeg"/><Relationship Id="rId9" Type="http://schemas.openxmlformats.org/officeDocument/2006/relationships/image" Target="../media/image9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g"/><Relationship Id="rId18" Type="http://schemas.openxmlformats.org/officeDocument/2006/relationships/image" Target="../media/image46.jp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jpg"/><Relationship Id="rId2" Type="http://schemas.openxmlformats.org/officeDocument/2006/relationships/image" Target="../media/image30.png"/><Relationship Id="rId16" Type="http://schemas.openxmlformats.org/officeDocument/2006/relationships/image" Target="../media/image44.jp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jpg"/><Relationship Id="rId10" Type="http://schemas.openxmlformats.org/officeDocument/2006/relationships/image" Target="../media/image38.png"/><Relationship Id="rId19" Type="http://schemas.openxmlformats.org/officeDocument/2006/relationships/image" Target="../media/image47.jp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CAF8279-3F17-D83C-D34E-4F57DBE348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Presenter: Quan Nguyen Duc</a:t>
            </a:r>
          </a:p>
          <a:p>
            <a:r>
              <a:rPr lang="en-US" dirty="0"/>
              <a:t>Mail: </a:t>
            </a:r>
            <a:r>
              <a:rPr lang="en-US" dirty="0">
                <a:hlinkClick r:id="rId2"/>
              </a:rPr>
              <a:t>quan.nguyenduc@amkor.com</a:t>
            </a:r>
            <a:endParaRPr lang="en-US" dirty="0"/>
          </a:p>
          <a:p>
            <a:r>
              <a:rPr lang="en-US" dirty="0"/>
              <a:t>Extension: 6254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AA13D-BE97-BC1D-5C53-4A3845FFC5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ATV INSTRUCTION SEMINAR 2024</a:t>
            </a:r>
          </a:p>
        </p:txBody>
      </p:sp>
    </p:spTree>
    <p:extLst>
      <p:ext uri="{BB962C8B-B14F-4D97-AF65-F5344CB8AC3E}">
        <p14:creationId xmlns:p14="http://schemas.microsoft.com/office/powerpoint/2010/main" val="1377629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50BF11-6115-4436-04D0-2C426B26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7816" y="259343"/>
            <a:ext cx="3911828" cy="1005840"/>
          </a:xfrm>
        </p:spPr>
        <p:txBody>
          <a:bodyPr>
            <a:normAutofit/>
          </a:bodyPr>
          <a:lstStyle/>
          <a:p>
            <a:r>
              <a:rPr lang="en-US" sz="2000" dirty="0"/>
              <a:t>ATV </a:t>
            </a:r>
            <a:r>
              <a:rPr lang="en-US" sz="2000" dirty="0" err="1"/>
              <a:t>eMES</a:t>
            </a:r>
            <a:r>
              <a:rPr lang="en-US" sz="2000" dirty="0"/>
              <a:t> Scope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9F55998-D7B5-2047-2965-88D57C7C383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608198" y="1084555"/>
            <a:ext cx="7877175" cy="572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latinLnBrk="1" hangingPunct="1">
              <a:spcBef>
                <a:spcPct val="50000"/>
              </a:spcBef>
              <a:spcAft>
                <a:spcPct val="0"/>
              </a:spcAft>
              <a:buClr>
                <a:srgbClr val="004686"/>
              </a:buClr>
              <a:buSzPct val="110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254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089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538288" indent="-166688" algn="l" rtl="0" eaLnBrk="1" fontAlgn="base" latinLnBrk="1" hangingPunct="1">
              <a:spcBef>
                <a:spcPct val="25000"/>
              </a:spcBef>
              <a:spcAft>
                <a:spcPct val="0"/>
              </a:spcAft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034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5pPr>
            <a:lvl6pPr marL="24606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6pPr>
            <a:lvl7pPr marL="29178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7pPr>
            <a:lvl8pPr marL="3375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8pPr>
            <a:lvl9pPr marL="38322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ko-KR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883B103-197C-AEF4-D228-DEAB1D4E8FF0}"/>
              </a:ext>
            </a:extLst>
          </p:cNvPr>
          <p:cNvGrpSpPr/>
          <p:nvPr/>
        </p:nvGrpSpPr>
        <p:grpSpPr>
          <a:xfrm>
            <a:off x="1370321" y="1121167"/>
            <a:ext cx="9213482" cy="1169826"/>
            <a:chOff x="1370321" y="1121167"/>
            <a:chExt cx="8280920" cy="1169826"/>
          </a:xfrm>
        </p:grpSpPr>
        <p:sp>
          <p:nvSpPr>
            <p:cNvPr id="9" name="모서리가 둥근 직사각형 3">
              <a:extLst>
                <a:ext uri="{FF2B5EF4-FFF2-40B4-BE49-F238E27FC236}">
                  <a16:creationId xmlns:a16="http://schemas.microsoft.com/office/drawing/2014/main" id="{C825B6CB-27ED-825E-E458-7867C263BD6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70321" y="1121167"/>
              <a:ext cx="8280920" cy="116982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" name="모서리가 둥근 직사각형 41">
              <a:extLst>
                <a:ext uri="{FF2B5EF4-FFF2-40B4-BE49-F238E27FC236}">
                  <a16:creationId xmlns:a16="http://schemas.microsoft.com/office/drawing/2014/main" id="{417E11A0-C1A0-BF8A-E2EB-BEDC3946B4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52306" y="1121167"/>
              <a:ext cx="8115052" cy="1169826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6846785-AAB1-3A54-BA40-F560BD7F9B62}"/>
              </a:ext>
            </a:extLst>
          </p:cNvPr>
          <p:cNvGrpSpPr/>
          <p:nvPr/>
        </p:nvGrpSpPr>
        <p:grpSpPr>
          <a:xfrm>
            <a:off x="1370320" y="2345303"/>
            <a:ext cx="9213481" cy="1169826"/>
            <a:chOff x="1370321" y="2345303"/>
            <a:chExt cx="8280920" cy="1169826"/>
          </a:xfrm>
        </p:grpSpPr>
        <p:sp>
          <p:nvSpPr>
            <p:cNvPr id="12" name="모서리가 둥근 직사각형 44">
              <a:extLst>
                <a:ext uri="{FF2B5EF4-FFF2-40B4-BE49-F238E27FC236}">
                  <a16:creationId xmlns:a16="http://schemas.microsoft.com/office/drawing/2014/main" id="{3559EA67-C4E2-2F19-C280-62AB4F8EB84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70321" y="2345303"/>
              <a:ext cx="8280920" cy="116982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5" name="모서리가 둥근 직사각형 45">
              <a:extLst>
                <a:ext uri="{FF2B5EF4-FFF2-40B4-BE49-F238E27FC236}">
                  <a16:creationId xmlns:a16="http://schemas.microsoft.com/office/drawing/2014/main" id="{06CE5091-7EF0-4A97-AC90-7C917627504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52306" y="2345303"/>
              <a:ext cx="8115052" cy="1169826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4D6038-B80E-9533-0346-ACF585661562}"/>
              </a:ext>
            </a:extLst>
          </p:cNvPr>
          <p:cNvSpPr txBox="1"/>
          <p:nvPr/>
        </p:nvSpPr>
        <p:spPr>
          <a:xfrm>
            <a:off x="1608198" y="1328480"/>
            <a:ext cx="2577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Production Management</a:t>
            </a:r>
          </a:p>
          <a:p>
            <a:pPr algn="ctr"/>
            <a:r>
              <a:rPr lang="en-US" altLang="ko-KR" sz="1200" b="1" dirty="0">
                <a:solidFill>
                  <a:srgbClr val="002060"/>
                </a:solidFill>
                <a:highlight>
                  <a:srgbClr val="FFFF00"/>
                </a:highlight>
              </a:rPr>
              <a:t>WIP Console</a:t>
            </a:r>
            <a:endParaRPr lang="ko-KR" altLang="en-US" sz="1200" b="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BCC2E5-1883-3687-DB5F-848F75D7984B}"/>
              </a:ext>
            </a:extLst>
          </p:cNvPr>
          <p:cNvSpPr txBox="1"/>
          <p:nvPr/>
        </p:nvSpPr>
        <p:spPr>
          <a:xfrm>
            <a:off x="1608198" y="2552616"/>
            <a:ext cx="26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Work Order Management</a:t>
            </a:r>
          </a:p>
          <a:p>
            <a:pPr algn="ctr"/>
            <a:r>
              <a:rPr lang="en-US" altLang="ko-KR" sz="1200" b="1" dirty="0">
                <a:solidFill>
                  <a:srgbClr val="002060"/>
                </a:solidFill>
                <a:highlight>
                  <a:srgbClr val="FFFF00"/>
                </a:highlight>
              </a:rPr>
              <a:t>Schedule, </a:t>
            </a:r>
            <a:r>
              <a:rPr lang="en-US" altLang="ko-KR" sz="12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eSWR</a:t>
            </a:r>
            <a:r>
              <a:rPr lang="en-US" altLang="ko-KR" sz="1200" b="1" dirty="0">
                <a:solidFill>
                  <a:srgbClr val="002060"/>
                </a:solidFill>
                <a:highlight>
                  <a:srgbClr val="FFFF00"/>
                </a:highlight>
              </a:rPr>
              <a:t>, </a:t>
            </a:r>
            <a:r>
              <a:rPr lang="en-US" altLang="ko-KR" sz="12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eBD</a:t>
            </a:r>
            <a:endParaRPr lang="ko-KR" altLang="en-US" sz="1200" b="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6E1441-7DEF-E683-687D-6C77B6698737}"/>
              </a:ext>
            </a:extLst>
          </p:cNvPr>
          <p:cNvSpPr txBox="1"/>
          <p:nvPr/>
        </p:nvSpPr>
        <p:spPr>
          <a:xfrm>
            <a:off x="4326992" y="1205369"/>
            <a:ext cx="27185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Centralized WIP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WIP Lot Movement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Production Line Monitoring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Equipment Allocation &amp; Monitoring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Automatic BOM Consumption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4DF79AF-3E0B-B01E-7237-C4DBC8BA222E}"/>
              </a:ext>
            </a:extLst>
          </p:cNvPr>
          <p:cNvGrpSpPr/>
          <p:nvPr/>
        </p:nvGrpSpPr>
        <p:grpSpPr>
          <a:xfrm>
            <a:off x="1370321" y="3569439"/>
            <a:ext cx="9213480" cy="936104"/>
            <a:chOff x="1370321" y="3569439"/>
            <a:chExt cx="8280920" cy="936104"/>
          </a:xfrm>
        </p:grpSpPr>
        <p:sp>
          <p:nvSpPr>
            <p:cNvPr id="25" name="모서리가 둥근 직사각형 59">
              <a:extLst>
                <a:ext uri="{FF2B5EF4-FFF2-40B4-BE49-F238E27FC236}">
                  <a16:creationId xmlns:a16="http://schemas.microsoft.com/office/drawing/2014/main" id="{3DF527BA-28F2-D350-989F-58BC20759E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70321" y="3569439"/>
              <a:ext cx="8280920" cy="93610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6" name="모서리가 둥근 직사각형 60">
              <a:extLst>
                <a:ext uri="{FF2B5EF4-FFF2-40B4-BE49-F238E27FC236}">
                  <a16:creationId xmlns:a16="http://schemas.microsoft.com/office/drawing/2014/main" id="{1591FB7E-CB02-E3D4-E37B-F21F79A735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52306" y="3569439"/>
              <a:ext cx="8115052" cy="93610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280EF81-C07B-6D82-377F-6B1231A9DFC7}"/>
              </a:ext>
            </a:extLst>
          </p:cNvPr>
          <p:cNvSpPr txBox="1"/>
          <p:nvPr/>
        </p:nvSpPr>
        <p:spPr>
          <a:xfrm>
            <a:off x="1608198" y="3713455"/>
            <a:ext cx="2555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Equipment Management</a:t>
            </a:r>
          </a:p>
          <a:p>
            <a:pPr algn="ctr"/>
            <a:r>
              <a:rPr lang="en-US" altLang="ko-KR" sz="1200" b="1" dirty="0">
                <a:solidFill>
                  <a:srgbClr val="002060"/>
                </a:solidFill>
                <a:highlight>
                  <a:srgbClr val="FFFF00"/>
                </a:highlight>
              </a:rPr>
              <a:t>RTS</a:t>
            </a:r>
            <a:endParaRPr lang="ko-KR" altLang="en-US" sz="1200" b="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03F648-B1DE-61FE-187C-EC05F7345D2A}"/>
              </a:ext>
            </a:extLst>
          </p:cNvPr>
          <p:cNvSpPr txBox="1"/>
          <p:nvPr/>
        </p:nvSpPr>
        <p:spPr>
          <a:xfrm>
            <a:off x="4326992" y="3652480"/>
            <a:ext cx="2053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Equipment Maintenance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Equipment Qualification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Equipment Tracking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Equipment History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ABCE8C-68BB-6105-3966-0A4196D6AD4B}"/>
              </a:ext>
            </a:extLst>
          </p:cNvPr>
          <p:cNvSpPr txBox="1"/>
          <p:nvPr/>
        </p:nvSpPr>
        <p:spPr>
          <a:xfrm>
            <a:off x="4322649" y="2387694"/>
            <a:ext cx="2930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Normal Scheduling &amp; Pre-Scheduling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Online Schedule Sheet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Customer Specific Attribute Control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Multi Die Control &amp;  Traceability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Online Special Instruction Control </a:t>
            </a:r>
            <a:endParaRPr lang="ko-KR" altLang="en-US" sz="1200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DDB9A6A-21D1-67C1-6EA6-021B81886B6C}"/>
              </a:ext>
            </a:extLst>
          </p:cNvPr>
          <p:cNvGrpSpPr/>
          <p:nvPr/>
        </p:nvGrpSpPr>
        <p:grpSpPr>
          <a:xfrm>
            <a:off x="1370320" y="4577551"/>
            <a:ext cx="9211329" cy="936104"/>
            <a:chOff x="1370321" y="4577551"/>
            <a:chExt cx="8280920" cy="936104"/>
          </a:xfrm>
        </p:grpSpPr>
        <p:sp>
          <p:nvSpPr>
            <p:cNvPr id="31" name="모서리가 둥근 직사각형 66">
              <a:extLst>
                <a:ext uri="{FF2B5EF4-FFF2-40B4-BE49-F238E27FC236}">
                  <a16:creationId xmlns:a16="http://schemas.microsoft.com/office/drawing/2014/main" id="{3743A2EA-D5FC-2BF1-9500-9E83557C94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70321" y="4577551"/>
              <a:ext cx="8280920" cy="93610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2" name="모서리가 둥근 직사각형 67">
              <a:extLst>
                <a:ext uri="{FF2B5EF4-FFF2-40B4-BE49-F238E27FC236}">
                  <a16:creationId xmlns:a16="http://schemas.microsoft.com/office/drawing/2014/main" id="{BCF1F0E2-2BB0-D058-930A-9C2082497A3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52306" y="4577551"/>
              <a:ext cx="8115052" cy="93610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C30D47-0153-8A53-561C-CBC7147143CF}"/>
              </a:ext>
            </a:extLst>
          </p:cNvPr>
          <p:cNvSpPr txBox="1"/>
          <p:nvPr/>
        </p:nvSpPr>
        <p:spPr>
          <a:xfrm>
            <a:off x="1610350" y="4712856"/>
            <a:ext cx="219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Quality Management</a:t>
            </a:r>
          </a:p>
          <a:p>
            <a:pPr algn="ctr"/>
            <a:r>
              <a:rPr lang="en-US" altLang="ko-KR" sz="1200" b="1" dirty="0">
                <a:solidFill>
                  <a:srgbClr val="002060"/>
                </a:solidFill>
                <a:highlight>
                  <a:srgbClr val="FFFF00"/>
                </a:highlight>
              </a:rPr>
              <a:t>WIP Console Gate, SPC</a:t>
            </a:r>
            <a:endParaRPr lang="ko-KR" altLang="en-US" sz="1200" b="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5E0B7-53DF-6D19-3A79-D73A3F574D1E}"/>
              </a:ext>
            </a:extLst>
          </p:cNvPr>
          <p:cNvSpPr txBox="1"/>
          <p:nvPr/>
        </p:nvSpPr>
        <p:spPr>
          <a:xfrm>
            <a:off x="4329144" y="4649559"/>
            <a:ext cx="2085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SPC Monitoring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OCAP Control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SPC Chart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Inspection thru QA Gate  </a:t>
            </a:r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4F76C24-F44B-A239-F750-5A631D56B2C8}"/>
              </a:ext>
            </a:extLst>
          </p:cNvPr>
          <p:cNvGrpSpPr/>
          <p:nvPr/>
        </p:nvGrpSpPr>
        <p:grpSpPr>
          <a:xfrm>
            <a:off x="1370321" y="5585663"/>
            <a:ext cx="9211328" cy="936104"/>
            <a:chOff x="1370321" y="5585663"/>
            <a:chExt cx="8280920" cy="936104"/>
          </a:xfrm>
        </p:grpSpPr>
        <p:sp>
          <p:nvSpPr>
            <p:cNvPr id="36" name="모서리가 둥근 직사각형 71">
              <a:extLst>
                <a:ext uri="{FF2B5EF4-FFF2-40B4-BE49-F238E27FC236}">
                  <a16:creationId xmlns:a16="http://schemas.microsoft.com/office/drawing/2014/main" id="{99DFE01A-361B-B66D-70EB-725DCA39A7F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70321" y="5585663"/>
              <a:ext cx="8280920" cy="93610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7" name="모서리가 둥근 직사각형 72">
              <a:extLst>
                <a:ext uri="{FF2B5EF4-FFF2-40B4-BE49-F238E27FC236}">
                  <a16:creationId xmlns:a16="http://schemas.microsoft.com/office/drawing/2014/main" id="{91C2A171-6B05-D0A3-F4CB-A1220922D5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52306" y="5585663"/>
              <a:ext cx="8115052" cy="93610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226F1F3-3AD1-F123-BB77-D4A4D9F7B137}"/>
              </a:ext>
            </a:extLst>
          </p:cNvPr>
          <p:cNvSpPr txBox="1"/>
          <p:nvPr/>
        </p:nvSpPr>
        <p:spPr>
          <a:xfrm>
            <a:off x="1610095" y="5609413"/>
            <a:ext cx="2419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Inventory Management</a:t>
            </a:r>
          </a:p>
          <a:p>
            <a:pPr algn="ctr"/>
            <a:r>
              <a:rPr lang="en-US" altLang="ko-KR" sz="12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DieBank</a:t>
            </a:r>
            <a:r>
              <a:rPr lang="en-US" altLang="ko-KR" sz="1200" b="1" dirty="0">
                <a:solidFill>
                  <a:srgbClr val="002060"/>
                </a:solidFill>
                <a:highlight>
                  <a:srgbClr val="FFFF00"/>
                </a:highlight>
              </a:rPr>
              <a:t>, Test IC, NG Store</a:t>
            </a:r>
          </a:p>
          <a:p>
            <a:pPr algn="ctr"/>
            <a:r>
              <a:rPr lang="en-US" altLang="ko-KR" sz="1200" b="1" dirty="0">
                <a:solidFill>
                  <a:srgbClr val="002060"/>
                </a:solidFill>
                <a:highlight>
                  <a:srgbClr val="FFFF00"/>
                </a:highlight>
              </a:rPr>
              <a:t>Shipping, </a:t>
            </a:r>
            <a:r>
              <a:rPr lang="en-US" altLang="ko-KR" sz="12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eDIS</a:t>
            </a:r>
            <a:endParaRPr lang="ko-KR" altLang="en-US" sz="1200" b="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6F4174-8365-9321-7F69-3E94433693BF}"/>
              </a:ext>
            </a:extLst>
          </p:cNvPr>
          <p:cNvSpPr txBox="1"/>
          <p:nvPr/>
        </p:nvSpPr>
        <p:spPr>
          <a:xfrm>
            <a:off x="4328889" y="5657671"/>
            <a:ext cx="2833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Status Control of  Wafer/IC GR &amp; GI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Shipping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Shipment Document 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Drop Ship Lot Control </a:t>
            </a:r>
          </a:p>
          <a:p>
            <a:r>
              <a:rPr lang="en-US" altLang="ko-KR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27CBC6-ECEE-392E-897A-42A1BA918C7C}"/>
              </a:ext>
            </a:extLst>
          </p:cNvPr>
          <p:cNvSpPr txBox="1"/>
          <p:nvPr/>
        </p:nvSpPr>
        <p:spPr>
          <a:xfrm>
            <a:off x="7155469" y="1173783"/>
            <a:ext cx="26024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Paperless Manufacturing </a:t>
            </a:r>
          </a:p>
          <a:p>
            <a:r>
              <a:rPr lang="en-US" altLang="ko-KR" sz="1200" dirty="0"/>
              <a:t>     thru AL-tag, OLTC &amp; </a:t>
            </a:r>
            <a:r>
              <a:rPr lang="en-US" altLang="ko-KR" sz="1200" dirty="0" err="1"/>
              <a:t>eTR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Online Instruction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Product Tracking &amp; Genealogy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Complete History of all WIP lots  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179862-37A3-5F0A-ACB0-9C3CB54EFDCA}"/>
              </a:ext>
            </a:extLst>
          </p:cNvPr>
          <p:cNvSpPr txBox="1"/>
          <p:nvPr/>
        </p:nvSpPr>
        <p:spPr>
          <a:xfrm>
            <a:off x="7155469" y="2387694"/>
            <a:ext cx="2036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Online Bonding Diagram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153B7-3E96-05FD-FCB7-7EDA3D2E5D3F}"/>
              </a:ext>
            </a:extLst>
          </p:cNvPr>
          <p:cNvSpPr txBox="1"/>
          <p:nvPr/>
        </p:nvSpPr>
        <p:spPr>
          <a:xfrm>
            <a:off x="7202969" y="4649559"/>
            <a:ext cx="2286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Statistic Analysis for Quality</a:t>
            </a:r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3D7226-6D73-8416-5747-0BC1B25A804F}"/>
              </a:ext>
            </a:extLst>
          </p:cNvPr>
          <p:cNvSpPr txBox="1"/>
          <p:nvPr/>
        </p:nvSpPr>
        <p:spPr>
          <a:xfrm>
            <a:off x="7202969" y="3641447"/>
            <a:ext cx="1476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PM Scheduling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PM Overview</a:t>
            </a:r>
          </a:p>
          <a:p>
            <a:r>
              <a:rPr lang="en-US" altLang="ko-KR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71F9A2-F334-1353-BD1E-B07CD54E6CC9}"/>
              </a:ext>
            </a:extLst>
          </p:cNvPr>
          <p:cNvSpPr/>
          <p:nvPr/>
        </p:nvSpPr>
        <p:spPr>
          <a:xfrm>
            <a:off x="170132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4,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IT System </a:t>
            </a:r>
            <a:r>
              <a:rPr lang="en-US" sz="1800" kern="0" dirty="0">
                <a:solidFill>
                  <a:srgbClr val="0F4B8F"/>
                </a:solidFill>
                <a:latin typeface="Arial"/>
                <a:ea typeface="ＭＳ Ｐゴシック" pitchFamily="34" charset="-128"/>
                <a:cs typeface="Arial" panose="020B0604020202020204" pitchFamily="34" charset="0"/>
              </a:rPr>
              <a:t>Landscape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F4B8F"/>
              </a:solidFill>
              <a:effectLst/>
              <a:uLnTx/>
              <a:uFillTx/>
              <a:latin typeface="Arial"/>
              <a:ea typeface="ＭＳ Ｐゴシック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943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3">
            <a:extLst>
              <a:ext uri="{FF2B5EF4-FFF2-40B4-BE49-F238E27FC236}">
                <a16:creationId xmlns:a16="http://schemas.microsoft.com/office/drawing/2014/main" id="{B2043BF2-995A-E021-AA5D-884DD345B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" y="646791"/>
            <a:ext cx="2615185" cy="318298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Receiving + Store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E0D3081D-CDDB-A1FE-4F21-5C7E5ABA3D4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608198" y="1084555"/>
            <a:ext cx="7877175" cy="572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latinLnBrk="1" hangingPunct="1">
              <a:spcBef>
                <a:spcPct val="50000"/>
              </a:spcBef>
              <a:spcAft>
                <a:spcPct val="0"/>
              </a:spcAft>
              <a:buClr>
                <a:srgbClr val="004686"/>
              </a:buClr>
              <a:buSzPct val="110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254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089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538288" indent="-166688" algn="l" rtl="0" eaLnBrk="1" fontAlgn="base" latinLnBrk="1" hangingPunct="1">
              <a:spcBef>
                <a:spcPct val="25000"/>
              </a:spcBef>
              <a:spcAft>
                <a:spcPct val="0"/>
              </a:spcAft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034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5pPr>
            <a:lvl6pPr marL="24606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6pPr>
            <a:lvl7pPr marL="29178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7pPr>
            <a:lvl8pPr marL="3375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8pPr>
            <a:lvl9pPr marL="38322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ko-K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1482D3-1B16-1712-205F-31F402353C36}"/>
              </a:ext>
            </a:extLst>
          </p:cNvPr>
          <p:cNvSpPr/>
          <p:nvPr/>
        </p:nvSpPr>
        <p:spPr>
          <a:xfrm>
            <a:off x="170132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5,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eMES overview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9EEA74A-D3EB-7751-0DBD-C2156B01A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118"/>
          <a:stretch/>
        </p:blipFill>
        <p:spPr>
          <a:xfrm>
            <a:off x="466795" y="965089"/>
            <a:ext cx="2770181" cy="5340285"/>
          </a:xfrm>
          <a:prstGeom prst="rect">
            <a:avLst/>
          </a:prstGeom>
        </p:spPr>
      </p:pic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CCF660-72CB-BCA5-174C-B8CDF747DC76}"/>
              </a:ext>
            </a:extLst>
          </p:cNvPr>
          <p:cNvSpPr txBox="1">
            <a:spLocks/>
          </p:cNvSpPr>
          <p:nvPr/>
        </p:nvSpPr>
        <p:spPr>
          <a:xfrm>
            <a:off x="4611502" y="1016372"/>
            <a:ext cx="7503544" cy="5290675"/>
          </a:xfrm>
          <a:prstGeom prst="rect">
            <a:avLst/>
          </a:prstGeom>
        </p:spPr>
        <p:txBody>
          <a:bodyPr>
            <a:normAutofit/>
          </a:bodyPr>
          <a:lstStyle>
            <a:lvl1pPr marL="339725" indent="-339725" algn="l" defTabSz="1219170" rtl="0" eaLnBrk="1" latinLnBrk="1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– Logistics team</a:t>
            </a:r>
            <a:r>
              <a:rPr lang="ko-KR" altLang="en-US" dirty="0"/>
              <a:t> 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dirty="0"/>
              <a:t>Rework , Test Only, Inter-Factory Assembled lot management</a:t>
            </a:r>
          </a:p>
          <a:p>
            <a:r>
              <a:rPr lang="en-US" altLang="ko-KR" dirty="0"/>
              <a:t>Main function</a:t>
            </a:r>
          </a:p>
          <a:p>
            <a:pPr lvl="1"/>
            <a:r>
              <a:rPr lang="en-US" altLang="ko-KR" dirty="0"/>
              <a:t>Receive FG at </a:t>
            </a:r>
            <a:r>
              <a:rPr lang="en-US" altLang="ko-KR" dirty="0" err="1"/>
              <a:t>Rcv’g</a:t>
            </a:r>
            <a:r>
              <a:rPr lang="en-US" altLang="ko-KR" dirty="0"/>
              <a:t> =&gt; WMS Label attach</a:t>
            </a:r>
            <a:r>
              <a:rPr lang="ko-KR" altLang="en-US" dirty="0"/>
              <a:t> </a:t>
            </a:r>
            <a:r>
              <a:rPr lang="en-US" altLang="ko-KR" dirty="0"/>
              <a:t>at </a:t>
            </a:r>
            <a:r>
              <a:rPr lang="en-US" altLang="ko-KR" dirty="0" err="1"/>
              <a:t>Rcv’g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=&gt; Transfer to Store  =&gt; FG stock management at Store </a:t>
            </a:r>
            <a:br>
              <a:rPr lang="en-US" altLang="ko-KR" dirty="0"/>
            </a:br>
            <a:r>
              <a:rPr lang="en-US" altLang="ko-KR" dirty="0"/>
              <a:t>=&gt; (Schedule ) =&gt; Issue to WIP  </a:t>
            </a:r>
          </a:p>
          <a:p>
            <a:r>
              <a:rPr lang="en-US" altLang="ko-KR" dirty="0"/>
              <a:t>Menu : </a:t>
            </a:r>
            <a:r>
              <a:rPr lang="en-US" altLang="ko-KR" dirty="0" err="1"/>
              <a:t>eMES</a:t>
            </a:r>
            <a:r>
              <a:rPr lang="en-US" altLang="ko-KR" dirty="0"/>
              <a:t> &gt; Receiving, </a:t>
            </a:r>
            <a:r>
              <a:rPr lang="en-US" altLang="ko-KR" dirty="0" err="1"/>
              <a:t>eMES</a:t>
            </a:r>
            <a:r>
              <a:rPr lang="en-US" altLang="ko-KR" dirty="0"/>
              <a:t> &gt; Store  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8B24975-A389-DEE7-C0C9-56CC8971F453}"/>
              </a:ext>
            </a:extLst>
          </p:cNvPr>
          <p:cNvSpPr/>
          <p:nvPr/>
        </p:nvSpPr>
        <p:spPr>
          <a:xfrm>
            <a:off x="430403" y="2164305"/>
            <a:ext cx="1681522" cy="25504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3268D6A-B99A-03A7-4609-86EA50B8D8C1}"/>
              </a:ext>
            </a:extLst>
          </p:cNvPr>
          <p:cNvSpPr/>
          <p:nvPr/>
        </p:nvSpPr>
        <p:spPr>
          <a:xfrm>
            <a:off x="420878" y="4097791"/>
            <a:ext cx="1681522" cy="25504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188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4">
            <a:extLst>
              <a:ext uri="{FF2B5EF4-FFF2-40B4-BE49-F238E27FC236}">
                <a16:creationId xmlns:a16="http://schemas.microsoft.com/office/drawing/2014/main" id="{E0D3081D-CDDB-A1FE-4F21-5C7E5ABA3D4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608198" y="1084555"/>
            <a:ext cx="7877175" cy="572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latinLnBrk="1" hangingPunct="1">
              <a:spcBef>
                <a:spcPct val="50000"/>
              </a:spcBef>
              <a:spcAft>
                <a:spcPct val="0"/>
              </a:spcAft>
              <a:buClr>
                <a:srgbClr val="004686"/>
              </a:buClr>
              <a:buSzPct val="110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254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089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538288" indent="-166688" algn="l" rtl="0" eaLnBrk="1" fontAlgn="base" latinLnBrk="1" hangingPunct="1">
              <a:spcBef>
                <a:spcPct val="25000"/>
              </a:spcBef>
              <a:spcAft>
                <a:spcPct val="0"/>
              </a:spcAft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034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5pPr>
            <a:lvl6pPr marL="24606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6pPr>
            <a:lvl7pPr marL="29178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7pPr>
            <a:lvl8pPr marL="3375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8pPr>
            <a:lvl9pPr marL="38322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ko-K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1482D3-1B16-1712-205F-31F402353C36}"/>
              </a:ext>
            </a:extLst>
          </p:cNvPr>
          <p:cNvSpPr/>
          <p:nvPr/>
        </p:nvSpPr>
        <p:spPr>
          <a:xfrm>
            <a:off x="170132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5,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eMES overview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CCF660-72CB-BCA5-174C-B8CDF747DC76}"/>
              </a:ext>
            </a:extLst>
          </p:cNvPr>
          <p:cNvSpPr txBox="1">
            <a:spLocks/>
          </p:cNvSpPr>
          <p:nvPr/>
        </p:nvSpPr>
        <p:spPr>
          <a:xfrm>
            <a:off x="4611502" y="1016372"/>
            <a:ext cx="7503544" cy="5290675"/>
          </a:xfrm>
          <a:prstGeom prst="rect">
            <a:avLst/>
          </a:prstGeom>
        </p:spPr>
        <p:txBody>
          <a:bodyPr>
            <a:normAutofit/>
          </a:bodyPr>
          <a:lstStyle>
            <a:lvl1pPr marL="339725" indent="-339725" algn="l" defTabSz="1219170" rtl="0" eaLnBrk="1" latinLnBrk="1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– Logistics team.</a:t>
            </a:r>
          </a:p>
          <a:p>
            <a:r>
              <a:rPr lang="en-US" altLang="ko-KR" dirty="0"/>
              <a:t>Main function</a:t>
            </a:r>
            <a:r>
              <a:rPr lang="ko-KR" altLang="en-US" dirty="0"/>
              <a:t> </a:t>
            </a:r>
            <a:r>
              <a:rPr lang="en-US" altLang="ko-KR" dirty="0"/>
              <a:t>    </a:t>
            </a:r>
          </a:p>
          <a:p>
            <a:pPr lvl="1"/>
            <a:r>
              <a:rPr lang="en-US" altLang="ko-KR" dirty="0"/>
              <a:t>Wafer entry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Wafer Slice ID input</a:t>
            </a:r>
          </a:p>
          <a:p>
            <a:pPr lvl="1"/>
            <a:r>
              <a:rPr lang="en-US" altLang="ko-KR" dirty="0"/>
              <a:t>Wafer issue to line</a:t>
            </a:r>
          </a:p>
          <a:p>
            <a:pPr lvl="1"/>
            <a:r>
              <a:rPr lang="en-US" altLang="ko-KR" dirty="0"/>
              <a:t>Split Log management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Menu : eMES &gt; Die Bank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563BD2-A91C-AD0C-1B25-33BC4873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40" y="872399"/>
            <a:ext cx="2813919" cy="5841628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C0A74EC5-74CF-0147-5490-E33617650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" y="646791"/>
            <a:ext cx="2615185" cy="318298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Die Bank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353269-A386-E6D2-7F13-A62204C5A546}"/>
              </a:ext>
            </a:extLst>
          </p:cNvPr>
          <p:cNvSpPr/>
          <p:nvPr/>
        </p:nvSpPr>
        <p:spPr>
          <a:xfrm>
            <a:off x="430402" y="2135730"/>
            <a:ext cx="1681522" cy="25504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783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4">
            <a:extLst>
              <a:ext uri="{FF2B5EF4-FFF2-40B4-BE49-F238E27FC236}">
                <a16:creationId xmlns:a16="http://schemas.microsoft.com/office/drawing/2014/main" id="{E0D3081D-CDDB-A1FE-4F21-5C7E5ABA3D4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608198" y="1084555"/>
            <a:ext cx="7877175" cy="572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latinLnBrk="1" hangingPunct="1">
              <a:spcBef>
                <a:spcPct val="50000"/>
              </a:spcBef>
              <a:spcAft>
                <a:spcPct val="0"/>
              </a:spcAft>
              <a:buClr>
                <a:srgbClr val="004686"/>
              </a:buClr>
              <a:buSzPct val="110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254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089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538288" indent="-166688" algn="l" rtl="0" eaLnBrk="1" fontAlgn="base" latinLnBrk="1" hangingPunct="1">
              <a:spcBef>
                <a:spcPct val="25000"/>
              </a:spcBef>
              <a:spcAft>
                <a:spcPct val="0"/>
              </a:spcAft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034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5pPr>
            <a:lvl6pPr marL="24606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6pPr>
            <a:lvl7pPr marL="29178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7pPr>
            <a:lvl8pPr marL="3375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8pPr>
            <a:lvl9pPr marL="38322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ko-K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1482D3-1B16-1712-205F-31F402353C36}"/>
              </a:ext>
            </a:extLst>
          </p:cNvPr>
          <p:cNvSpPr/>
          <p:nvPr/>
        </p:nvSpPr>
        <p:spPr>
          <a:xfrm>
            <a:off x="170132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5,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eMES overview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CCF660-72CB-BCA5-174C-B8CDF747DC76}"/>
              </a:ext>
            </a:extLst>
          </p:cNvPr>
          <p:cNvSpPr txBox="1">
            <a:spLocks/>
          </p:cNvSpPr>
          <p:nvPr/>
        </p:nvSpPr>
        <p:spPr>
          <a:xfrm>
            <a:off x="4611502" y="1016372"/>
            <a:ext cx="7503544" cy="5290675"/>
          </a:xfrm>
          <a:prstGeom prst="rect">
            <a:avLst/>
          </a:prstGeom>
        </p:spPr>
        <p:txBody>
          <a:bodyPr>
            <a:normAutofit/>
          </a:bodyPr>
          <a:lstStyle>
            <a:lvl1pPr marL="339725" indent="-339725" algn="l" defTabSz="1219170" rtl="0" eaLnBrk="1" latinLnBrk="1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– Logistics team(NG Store) </a:t>
            </a:r>
          </a:p>
          <a:p>
            <a:r>
              <a:rPr lang="en-US" altLang="ko-KR" dirty="0"/>
              <a:t>Reject &amp; Scrap lot entry/stock/issue management</a:t>
            </a:r>
          </a:p>
          <a:p>
            <a:r>
              <a:rPr lang="en-US" altLang="ko-KR" dirty="0"/>
              <a:t>Main function</a:t>
            </a:r>
          </a:p>
          <a:p>
            <a:pPr lvl="1"/>
            <a:r>
              <a:rPr lang="en-US" altLang="ko-KR" dirty="0"/>
              <a:t>Reject &amp; Scrap lot</a:t>
            </a:r>
            <a:r>
              <a:rPr lang="ko-KR" altLang="en-US" dirty="0"/>
              <a:t> </a:t>
            </a:r>
            <a:r>
              <a:rPr lang="en-US" altLang="ko-KR" dirty="0"/>
              <a:t>entry</a:t>
            </a:r>
          </a:p>
          <a:p>
            <a:pPr lvl="1"/>
            <a:r>
              <a:rPr lang="en-US" altLang="ko-KR" dirty="0"/>
              <a:t>Reject &amp; Scrap lot</a:t>
            </a:r>
            <a:r>
              <a:rPr lang="ko-KR" altLang="en-US" dirty="0"/>
              <a:t> </a:t>
            </a:r>
            <a:r>
              <a:rPr lang="en-US" altLang="ko-KR" dirty="0"/>
              <a:t>scrap</a:t>
            </a:r>
          </a:p>
          <a:p>
            <a:pPr lvl="1"/>
            <a:r>
              <a:rPr lang="en-US" altLang="ko-KR" dirty="0"/>
              <a:t>Reject &amp; Scrap lot</a:t>
            </a:r>
            <a:r>
              <a:rPr lang="ko-KR" altLang="en-US" dirty="0"/>
              <a:t> </a:t>
            </a:r>
            <a:r>
              <a:rPr lang="en-US" altLang="ko-KR" dirty="0"/>
              <a:t>issue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Menu : eMES &gt; NG Store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72818B-9ABF-A8E1-3F2F-5BCAAF617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58" y="1084555"/>
            <a:ext cx="2958320" cy="5010912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BF44A89F-78E3-7978-503C-103641766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" y="646791"/>
            <a:ext cx="2615185" cy="318298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NG Store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1BB287-D46D-20A3-BE43-E7527A67D90D}"/>
              </a:ext>
            </a:extLst>
          </p:cNvPr>
          <p:cNvSpPr/>
          <p:nvPr/>
        </p:nvSpPr>
        <p:spPr>
          <a:xfrm>
            <a:off x="300307" y="2764380"/>
            <a:ext cx="1681522" cy="25504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182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4">
            <a:extLst>
              <a:ext uri="{FF2B5EF4-FFF2-40B4-BE49-F238E27FC236}">
                <a16:creationId xmlns:a16="http://schemas.microsoft.com/office/drawing/2014/main" id="{E0D3081D-CDDB-A1FE-4F21-5C7E5ABA3D4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608198" y="1084555"/>
            <a:ext cx="7877175" cy="572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latinLnBrk="1" hangingPunct="1">
              <a:spcBef>
                <a:spcPct val="50000"/>
              </a:spcBef>
              <a:spcAft>
                <a:spcPct val="0"/>
              </a:spcAft>
              <a:buClr>
                <a:srgbClr val="004686"/>
              </a:buClr>
              <a:buSzPct val="110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254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089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538288" indent="-166688" algn="l" rtl="0" eaLnBrk="1" fontAlgn="base" latinLnBrk="1" hangingPunct="1">
              <a:spcBef>
                <a:spcPct val="25000"/>
              </a:spcBef>
              <a:spcAft>
                <a:spcPct val="0"/>
              </a:spcAft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034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5pPr>
            <a:lvl6pPr marL="24606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6pPr>
            <a:lvl7pPr marL="29178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7pPr>
            <a:lvl8pPr marL="3375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8pPr>
            <a:lvl9pPr marL="38322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ko-K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1482D3-1B16-1712-205F-31F402353C36}"/>
              </a:ext>
            </a:extLst>
          </p:cNvPr>
          <p:cNvSpPr/>
          <p:nvPr/>
        </p:nvSpPr>
        <p:spPr>
          <a:xfrm>
            <a:off x="170132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5,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eMES overview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A126A51-69CF-EE16-5AA8-18E76D828D24}"/>
              </a:ext>
            </a:extLst>
          </p:cNvPr>
          <p:cNvSpPr txBox="1">
            <a:spLocks/>
          </p:cNvSpPr>
          <p:nvPr/>
        </p:nvSpPr>
        <p:spPr>
          <a:xfrm>
            <a:off x="6449659" y="1181703"/>
            <a:ext cx="9125712" cy="5290675"/>
          </a:xfrm>
          <a:prstGeom prst="rect">
            <a:avLst/>
          </a:prstGeom>
        </p:spPr>
        <p:txBody>
          <a:bodyPr>
            <a:normAutofit/>
          </a:bodyPr>
          <a:lstStyle>
            <a:lvl1pPr marL="339725" indent="-339725" algn="l" defTabSz="1219170" rtl="0" eaLnBrk="1" latinLnBrk="1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User</a:t>
            </a:r>
            <a:r>
              <a:rPr lang="ko-KR" altLang="en-US" sz="1800" dirty="0"/>
              <a:t> </a:t>
            </a:r>
            <a:r>
              <a:rPr lang="en-US" altLang="ko-KR" sz="1800" dirty="0"/>
              <a:t>–PC/CS team</a:t>
            </a:r>
          </a:p>
          <a:p>
            <a:r>
              <a:rPr lang="en-US" altLang="ko-KR" sz="1800" dirty="0"/>
              <a:t>Main function</a:t>
            </a:r>
            <a:r>
              <a:rPr lang="ko-KR" altLang="en-US" sz="1800" dirty="0"/>
              <a:t> </a:t>
            </a:r>
            <a:r>
              <a:rPr lang="en-US" altLang="ko-KR" sz="1800" dirty="0"/>
              <a:t>    </a:t>
            </a:r>
          </a:p>
          <a:p>
            <a:pPr lvl="1"/>
            <a:r>
              <a:rPr lang="en-US" altLang="ko-KR" sz="1600" dirty="0"/>
              <a:t>Schedule creation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761981" lvl="2" indent="0">
              <a:buNone/>
            </a:pPr>
            <a:r>
              <a:rPr lang="en-US" altLang="ko-KR" sz="1400" dirty="0"/>
              <a:t>SO(Sales Order)</a:t>
            </a:r>
            <a:r>
              <a:rPr lang="ko-KR" altLang="en-US" sz="1400" dirty="0"/>
              <a:t> </a:t>
            </a:r>
            <a:r>
              <a:rPr lang="en-US" altLang="ko-KR" sz="1400" dirty="0"/>
              <a:t>creation</a:t>
            </a:r>
            <a:r>
              <a:rPr lang="ko-KR" altLang="en-US" sz="1400" dirty="0"/>
              <a:t> </a:t>
            </a:r>
            <a:r>
              <a:rPr lang="en-US" altLang="ko-KR" sz="1400" dirty="0"/>
              <a:t>at SAP </a:t>
            </a:r>
          </a:p>
          <a:p>
            <a:pPr marL="761981" lvl="2" indent="0">
              <a:buNone/>
            </a:pPr>
            <a:r>
              <a:rPr lang="en-US" altLang="ko-KR" sz="1400" dirty="0"/>
              <a:t>=&gt; PO(Production Order)creation</a:t>
            </a:r>
            <a:r>
              <a:rPr lang="ko-KR" altLang="en-US" sz="1400" dirty="0"/>
              <a:t> </a:t>
            </a:r>
            <a:r>
              <a:rPr lang="en-US" altLang="ko-KR" sz="1400" dirty="0"/>
              <a:t>at SAP </a:t>
            </a:r>
          </a:p>
          <a:p>
            <a:pPr marL="1047731" lvl="2" indent="-285750">
              <a:buFont typeface="Symbol" panose="05050102010706020507" pitchFamily="18" charset="2"/>
              <a:buChar char="Þ"/>
            </a:pPr>
            <a:r>
              <a:rPr lang="en-US" altLang="ko-KR" sz="1400" dirty="0"/>
              <a:t>PO Interface from SAP to eMES </a:t>
            </a:r>
          </a:p>
          <a:p>
            <a:pPr marL="1047731" lvl="2" indent="-285750">
              <a:buFont typeface="Symbol" panose="05050102010706020507" pitchFamily="18" charset="2"/>
              <a:buChar char="Þ"/>
            </a:pPr>
            <a:r>
              <a:rPr lang="en-US" altLang="ko-KR" sz="1400" dirty="0"/>
              <a:t>Select PO at eMES =&gt; Schedule at eMES  </a:t>
            </a:r>
          </a:p>
          <a:p>
            <a:pPr lvl="1"/>
            <a:r>
              <a:rPr lang="en-US" altLang="ko-KR" sz="1600" dirty="0"/>
              <a:t>Schedule information change</a:t>
            </a:r>
          </a:p>
          <a:p>
            <a:pPr lvl="1"/>
            <a:r>
              <a:rPr lang="en-US" altLang="ko-KR" sz="1600" dirty="0"/>
              <a:t>On Line Schedule Sheet  creation</a:t>
            </a:r>
          </a:p>
          <a:p>
            <a:pPr lvl="1"/>
            <a:r>
              <a:rPr lang="en-US" altLang="ko-KR" sz="1600" dirty="0" err="1"/>
              <a:t>MiN</a:t>
            </a:r>
            <a:r>
              <a:rPr lang="en-US" altLang="ko-KR" sz="1600" dirty="0"/>
              <a:t>(Marking instruction Network) Data management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B778B-7B98-057B-8AE4-52ECA179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19" y="936812"/>
            <a:ext cx="2330580" cy="5725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35BCBD-F64D-4F75-CF5B-4C6C46BE0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73"/>
          <a:stretch/>
        </p:blipFill>
        <p:spPr>
          <a:xfrm>
            <a:off x="3036942" y="936812"/>
            <a:ext cx="2605207" cy="2721463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04E0EC81-0F3E-CEAA-2487-045AF9E7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" y="646791"/>
            <a:ext cx="2615185" cy="318298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Schedule 1/3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67CD370-A8A1-82D8-9842-B48DA288B97C}"/>
              </a:ext>
            </a:extLst>
          </p:cNvPr>
          <p:cNvSpPr/>
          <p:nvPr/>
        </p:nvSpPr>
        <p:spPr>
          <a:xfrm>
            <a:off x="547910" y="2392905"/>
            <a:ext cx="1681522" cy="22647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0D4DFA5-978B-FD17-5DD1-59DE4778D599}"/>
              </a:ext>
            </a:extLst>
          </p:cNvPr>
          <p:cNvSpPr/>
          <p:nvPr/>
        </p:nvSpPr>
        <p:spPr>
          <a:xfrm>
            <a:off x="2953886" y="2619375"/>
            <a:ext cx="1681522" cy="22647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335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4">
            <a:extLst>
              <a:ext uri="{FF2B5EF4-FFF2-40B4-BE49-F238E27FC236}">
                <a16:creationId xmlns:a16="http://schemas.microsoft.com/office/drawing/2014/main" id="{E0D3081D-CDDB-A1FE-4F21-5C7E5ABA3D4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608198" y="1084555"/>
            <a:ext cx="7877175" cy="572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latinLnBrk="1" hangingPunct="1">
              <a:spcBef>
                <a:spcPct val="50000"/>
              </a:spcBef>
              <a:spcAft>
                <a:spcPct val="0"/>
              </a:spcAft>
              <a:buClr>
                <a:srgbClr val="004686"/>
              </a:buClr>
              <a:buSzPct val="110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254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089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538288" indent="-166688" algn="l" rtl="0" eaLnBrk="1" fontAlgn="base" latinLnBrk="1" hangingPunct="1">
              <a:spcBef>
                <a:spcPct val="25000"/>
              </a:spcBef>
              <a:spcAft>
                <a:spcPct val="0"/>
              </a:spcAft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034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5pPr>
            <a:lvl6pPr marL="24606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6pPr>
            <a:lvl7pPr marL="29178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7pPr>
            <a:lvl8pPr marL="3375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8pPr>
            <a:lvl9pPr marL="38322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ko-K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1482D3-1B16-1712-205F-31F402353C36}"/>
              </a:ext>
            </a:extLst>
          </p:cNvPr>
          <p:cNvSpPr/>
          <p:nvPr/>
        </p:nvSpPr>
        <p:spPr>
          <a:xfrm>
            <a:off x="170132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5,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eMES overview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89B0C25-C6D8-CC78-42BE-4CBD07711FF8}"/>
              </a:ext>
            </a:extLst>
          </p:cNvPr>
          <p:cNvSpPr txBox="1">
            <a:spLocks/>
          </p:cNvSpPr>
          <p:nvPr/>
        </p:nvSpPr>
        <p:spPr>
          <a:xfrm>
            <a:off x="4892341" y="918431"/>
            <a:ext cx="6179063" cy="1248697"/>
          </a:xfrm>
          <a:prstGeom prst="rect">
            <a:avLst/>
          </a:prstGeom>
        </p:spPr>
        <p:txBody>
          <a:bodyPr>
            <a:normAutofit/>
          </a:bodyPr>
          <a:lstStyle>
            <a:lvl1pPr marL="339725" indent="-339725" algn="l" defTabSz="1219170" rtl="0" eaLnBrk="1" latinLnBrk="1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Online Schedule Sheet (Menu : eMES &gt; Schedule &gt; 7. OLS)</a:t>
            </a:r>
          </a:p>
          <a:p>
            <a:pPr marL="0" indent="0">
              <a:buNone/>
            </a:pPr>
            <a:r>
              <a:rPr lang="en-US" altLang="ko-KR" sz="1400" dirty="0"/>
              <a:t>      - Basic Schedule Inform.  Routing &amp; Bom, Bonding &amp; Marking </a:t>
            </a:r>
          </a:p>
          <a:p>
            <a:pPr marL="0" indent="0">
              <a:buNone/>
            </a:pPr>
            <a:r>
              <a:rPr lang="en-US" altLang="ko-KR" sz="1400" dirty="0"/>
              <a:t>        PCS Memo, Device Memo  provide. </a:t>
            </a:r>
          </a:p>
        </p:txBody>
      </p:sp>
      <p:pic>
        <p:nvPicPr>
          <p:cNvPr id="5" name="그림 7">
            <a:extLst>
              <a:ext uri="{FF2B5EF4-FFF2-40B4-BE49-F238E27FC236}">
                <a16:creationId xmlns:a16="http://schemas.microsoft.com/office/drawing/2014/main" id="{B831AFF1-BF76-712F-0574-C7DC89179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76" y="2200267"/>
            <a:ext cx="8630966" cy="1772992"/>
          </a:xfrm>
          <a:prstGeom prst="rect">
            <a:avLst/>
          </a:prstGeom>
        </p:spPr>
      </p:pic>
      <p:pic>
        <p:nvPicPr>
          <p:cNvPr id="7" name="그림 9">
            <a:extLst>
              <a:ext uri="{FF2B5EF4-FFF2-40B4-BE49-F238E27FC236}">
                <a16:creationId xmlns:a16="http://schemas.microsoft.com/office/drawing/2014/main" id="{F5EE3A5E-250B-A0A0-EF07-130E1477A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976" y="4092725"/>
            <a:ext cx="8630966" cy="2192114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65CCB586-A1C7-3282-7E42-7AC9AC364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" y="646791"/>
            <a:ext cx="2615185" cy="318298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Schedule 2/3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973221-BB13-3D7C-FA30-625B6D3C7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19" y="936812"/>
            <a:ext cx="2330580" cy="572524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17F54A9-0D49-B612-9F85-686FA7350853}"/>
              </a:ext>
            </a:extLst>
          </p:cNvPr>
          <p:cNvSpPr/>
          <p:nvPr/>
        </p:nvSpPr>
        <p:spPr>
          <a:xfrm>
            <a:off x="509810" y="3746789"/>
            <a:ext cx="1681522" cy="22647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3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4">
            <a:extLst>
              <a:ext uri="{FF2B5EF4-FFF2-40B4-BE49-F238E27FC236}">
                <a16:creationId xmlns:a16="http://schemas.microsoft.com/office/drawing/2014/main" id="{E0D3081D-CDDB-A1FE-4F21-5C7E5ABA3D4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608198" y="1084555"/>
            <a:ext cx="7877175" cy="572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latinLnBrk="1" hangingPunct="1">
              <a:spcBef>
                <a:spcPct val="50000"/>
              </a:spcBef>
              <a:spcAft>
                <a:spcPct val="0"/>
              </a:spcAft>
              <a:buClr>
                <a:srgbClr val="004686"/>
              </a:buClr>
              <a:buSzPct val="110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254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089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538288" indent="-166688" algn="l" rtl="0" eaLnBrk="1" fontAlgn="base" latinLnBrk="1" hangingPunct="1">
              <a:spcBef>
                <a:spcPct val="25000"/>
              </a:spcBef>
              <a:spcAft>
                <a:spcPct val="0"/>
              </a:spcAft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034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5pPr>
            <a:lvl6pPr marL="24606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6pPr>
            <a:lvl7pPr marL="29178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7pPr>
            <a:lvl8pPr marL="3375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8pPr>
            <a:lvl9pPr marL="38322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ko-K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1482D3-1B16-1712-205F-31F402353C36}"/>
              </a:ext>
            </a:extLst>
          </p:cNvPr>
          <p:cNvSpPr/>
          <p:nvPr/>
        </p:nvSpPr>
        <p:spPr>
          <a:xfrm>
            <a:off x="170132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5,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eMES overview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B54DFE2-C23D-8DDC-79BC-C14777847425}"/>
              </a:ext>
            </a:extLst>
          </p:cNvPr>
          <p:cNvSpPr txBox="1">
            <a:spLocks/>
          </p:cNvSpPr>
          <p:nvPr/>
        </p:nvSpPr>
        <p:spPr>
          <a:xfrm>
            <a:off x="6037326" y="1042316"/>
            <a:ext cx="11658600" cy="5290675"/>
          </a:xfrm>
          <a:prstGeom prst="rect">
            <a:avLst/>
          </a:prstGeom>
        </p:spPr>
        <p:txBody>
          <a:bodyPr>
            <a:normAutofit/>
          </a:bodyPr>
          <a:lstStyle>
            <a:lvl1pPr marL="339725" indent="-339725" algn="l" defTabSz="1219170" rtl="0" eaLnBrk="1" latinLnBrk="1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err="1"/>
              <a:t>MiN</a:t>
            </a:r>
            <a:r>
              <a:rPr lang="en-US" altLang="ko-KR" sz="1200" dirty="0"/>
              <a:t> (Menu : </a:t>
            </a:r>
            <a:r>
              <a:rPr lang="en-US" altLang="ko-KR" sz="1200" dirty="0" err="1"/>
              <a:t>eMES</a:t>
            </a:r>
            <a:r>
              <a:rPr lang="en-US" altLang="ko-KR" sz="1200" dirty="0"/>
              <a:t> &gt; </a:t>
            </a:r>
            <a:r>
              <a:rPr lang="en-US" altLang="ko-KR" sz="1200" dirty="0" err="1"/>
              <a:t>MiN</a:t>
            </a:r>
            <a:r>
              <a:rPr lang="en-US" altLang="ko-KR" sz="1200" dirty="0"/>
              <a:t>) </a:t>
            </a:r>
          </a:p>
          <a:p>
            <a:r>
              <a:rPr lang="en-US" altLang="ko-KR" sz="1200" dirty="0"/>
              <a:t>Main function</a:t>
            </a:r>
          </a:p>
          <a:p>
            <a:pPr lvl="1"/>
            <a:r>
              <a:rPr lang="en-US" altLang="ko-KR" sz="1050" dirty="0"/>
              <a:t>Cust/PDL/Device</a:t>
            </a:r>
            <a:r>
              <a:rPr lang="ko-KR" altLang="en-US" sz="1050" dirty="0"/>
              <a:t> </a:t>
            </a:r>
            <a:r>
              <a:rPr lang="en-US" altLang="ko-KR" sz="1050" dirty="0"/>
              <a:t>level</a:t>
            </a:r>
            <a:r>
              <a:rPr lang="ko-KR" altLang="en-US" sz="1050" dirty="0"/>
              <a:t> </a:t>
            </a:r>
            <a:r>
              <a:rPr lang="en-US" altLang="ko-KR" sz="1050" dirty="0"/>
              <a:t>Marking Element management</a:t>
            </a:r>
            <a:r>
              <a:rPr lang="ko-KR" altLang="en-US" sz="1050" dirty="0"/>
              <a:t> </a:t>
            </a:r>
            <a:endParaRPr lang="en-US" altLang="ko-KR" sz="1050" dirty="0"/>
          </a:p>
          <a:p>
            <a:pPr lvl="1"/>
            <a:r>
              <a:rPr lang="en-US" altLang="ko-KR" sz="1050" dirty="0"/>
              <a:t>Cust/PDL/Device</a:t>
            </a:r>
            <a:r>
              <a:rPr lang="ko-KR" altLang="en-US" sz="1050" dirty="0"/>
              <a:t> </a:t>
            </a:r>
            <a:r>
              <a:rPr lang="en-US" altLang="ko-KR" sz="1050" dirty="0"/>
              <a:t>level Marking Template file Name management</a:t>
            </a:r>
            <a:r>
              <a:rPr lang="ko-KR" altLang="en-US" sz="1050" dirty="0"/>
              <a:t> </a:t>
            </a:r>
            <a:endParaRPr lang="en-US" altLang="ko-KR" sz="1050" dirty="0"/>
          </a:p>
          <a:p>
            <a:r>
              <a:rPr lang="en-US" altLang="ko-KR" sz="1200" dirty="0"/>
              <a:t>After lot created, marking information will be generate automatically.</a:t>
            </a:r>
          </a:p>
          <a:p>
            <a:r>
              <a:rPr lang="en-US" altLang="ko-KR" sz="1200" dirty="0" err="1"/>
              <a:t>MiN</a:t>
            </a:r>
            <a:r>
              <a:rPr lang="en-US" altLang="ko-KR" sz="1200" dirty="0"/>
              <a:t> System (Marking Instruction Network system) </a:t>
            </a:r>
          </a:p>
          <a:p>
            <a:pPr lvl="1"/>
            <a:r>
              <a:rPr lang="en-US" altLang="ko-KR" sz="1050" dirty="0"/>
              <a:t>Marking Operation – EO tech,</a:t>
            </a:r>
            <a:r>
              <a:rPr lang="ko-KR" altLang="en-US" sz="1050" dirty="0"/>
              <a:t> </a:t>
            </a:r>
            <a:r>
              <a:rPr lang="en-US" altLang="ko-KR" sz="1050" dirty="0"/>
              <a:t>NT Mark S/W</a:t>
            </a:r>
          </a:p>
          <a:p>
            <a:pPr lvl="1"/>
            <a:r>
              <a:rPr lang="en-US" altLang="ko-KR" sz="1050" dirty="0"/>
              <a:t>Marking File and each lot’s</a:t>
            </a:r>
            <a:r>
              <a:rPr lang="ko-KR" altLang="en-US" sz="1050" dirty="0"/>
              <a:t> </a:t>
            </a:r>
            <a:r>
              <a:rPr lang="en-US" altLang="ko-KR" sz="1050" dirty="0"/>
              <a:t>marking information exists</a:t>
            </a:r>
            <a:r>
              <a:rPr lang="ko-KR" altLang="en-US" sz="1050" dirty="0"/>
              <a:t> </a:t>
            </a:r>
            <a:r>
              <a:rPr lang="en-US" altLang="ko-KR" sz="1050" dirty="0"/>
              <a:t>in</a:t>
            </a:r>
          </a:p>
          <a:p>
            <a:pPr marL="365751" lvl="1" indent="0">
              <a:buNone/>
            </a:pPr>
            <a:r>
              <a:rPr lang="en-US" altLang="ko-KR" sz="1050" dirty="0"/>
              <a:t> Min Server </a:t>
            </a:r>
          </a:p>
        </p:txBody>
      </p:sp>
      <p:pic>
        <p:nvPicPr>
          <p:cNvPr id="7" name="그림 11">
            <a:extLst>
              <a:ext uri="{FF2B5EF4-FFF2-40B4-BE49-F238E27FC236}">
                <a16:creationId xmlns:a16="http://schemas.microsoft.com/office/drawing/2014/main" id="{7408E286-4A1A-8F68-C261-034BD3133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28" y="3421548"/>
            <a:ext cx="5548222" cy="2911443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A11634C7-E550-6D6B-5BC1-63EAD12E2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" y="646791"/>
            <a:ext cx="2615185" cy="318298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Schedule 3/3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48BEBA-4F27-5289-7498-E7C0CB4E56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73"/>
          <a:stretch/>
        </p:blipFill>
        <p:spPr>
          <a:xfrm>
            <a:off x="506752" y="1047091"/>
            <a:ext cx="2605207" cy="272146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19B0D69-E8C4-73F5-14BC-33F757A7C2A4}"/>
              </a:ext>
            </a:extLst>
          </p:cNvPr>
          <p:cNvSpPr/>
          <p:nvPr/>
        </p:nvSpPr>
        <p:spPr>
          <a:xfrm>
            <a:off x="430403" y="3108943"/>
            <a:ext cx="1681522" cy="22647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468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4">
            <a:extLst>
              <a:ext uri="{FF2B5EF4-FFF2-40B4-BE49-F238E27FC236}">
                <a16:creationId xmlns:a16="http://schemas.microsoft.com/office/drawing/2014/main" id="{E0D3081D-CDDB-A1FE-4F21-5C7E5ABA3D4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608198" y="1084555"/>
            <a:ext cx="7877175" cy="572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latinLnBrk="1" hangingPunct="1">
              <a:spcBef>
                <a:spcPct val="50000"/>
              </a:spcBef>
              <a:spcAft>
                <a:spcPct val="0"/>
              </a:spcAft>
              <a:buClr>
                <a:srgbClr val="004686"/>
              </a:buClr>
              <a:buSzPct val="110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254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089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538288" indent="-166688" algn="l" rtl="0" eaLnBrk="1" fontAlgn="base" latinLnBrk="1" hangingPunct="1">
              <a:spcBef>
                <a:spcPct val="25000"/>
              </a:spcBef>
              <a:spcAft>
                <a:spcPct val="0"/>
              </a:spcAft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034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5pPr>
            <a:lvl6pPr marL="24606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6pPr>
            <a:lvl7pPr marL="29178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7pPr>
            <a:lvl8pPr marL="3375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8pPr>
            <a:lvl9pPr marL="38322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ko-K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1482D3-1B16-1712-205F-31F402353C36}"/>
              </a:ext>
            </a:extLst>
          </p:cNvPr>
          <p:cNvSpPr/>
          <p:nvPr/>
        </p:nvSpPr>
        <p:spPr>
          <a:xfrm>
            <a:off x="170132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5,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eMES overview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25B0EE5-2BF7-6CB3-F330-DF9E08ED816B}"/>
              </a:ext>
            </a:extLst>
          </p:cNvPr>
          <p:cNvSpPr txBox="1">
            <a:spLocks/>
          </p:cNvSpPr>
          <p:nvPr/>
        </p:nvSpPr>
        <p:spPr>
          <a:xfrm>
            <a:off x="3336660" y="1438490"/>
            <a:ext cx="11658600" cy="5290675"/>
          </a:xfrm>
          <a:prstGeom prst="rect">
            <a:avLst/>
          </a:prstGeom>
        </p:spPr>
        <p:txBody>
          <a:bodyPr>
            <a:normAutofit/>
          </a:bodyPr>
          <a:lstStyle>
            <a:lvl1pPr marL="339725" indent="-339725" algn="l" defTabSz="1219170" rtl="0" eaLnBrk="1" latinLnBrk="1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User</a:t>
            </a:r>
            <a:r>
              <a:rPr lang="ko-KR" altLang="en-US" sz="1200" dirty="0"/>
              <a:t> </a:t>
            </a:r>
            <a:r>
              <a:rPr lang="en-US" altLang="ko-KR" sz="1200" dirty="0"/>
              <a:t>–</a:t>
            </a:r>
            <a:r>
              <a:rPr lang="ko-KR" altLang="en-US" sz="1200" dirty="0"/>
              <a:t> </a:t>
            </a:r>
            <a:r>
              <a:rPr lang="en-US" altLang="ko-KR" sz="1200" dirty="0"/>
              <a:t>PC/CS, Central IE(SAP) </a:t>
            </a:r>
          </a:p>
          <a:p>
            <a:r>
              <a:rPr lang="en-US" altLang="ko-KR" sz="1200" dirty="0"/>
              <a:t>Main function    </a:t>
            </a:r>
          </a:p>
          <a:p>
            <a:pPr lvl="1"/>
            <a:r>
              <a:rPr lang="en-US" altLang="ko-KR" sz="1100" dirty="0"/>
              <a:t>Inquiry Pin information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lvl="2"/>
            <a:r>
              <a:rPr lang="en-US" altLang="ko-KR" sz="1050" dirty="0"/>
              <a:t>Create with FG information from SAP</a:t>
            </a:r>
          </a:p>
          <a:p>
            <a:pPr marL="761981" lvl="2" indent="0">
              <a:buNone/>
            </a:pPr>
            <a:r>
              <a:rPr lang="en-US" altLang="ko-KR" sz="1050" dirty="0"/>
              <a:t>* Pin#= Product identifier Number</a:t>
            </a:r>
          </a:p>
          <a:p>
            <a:r>
              <a:rPr lang="en-US" altLang="ko-KR" sz="1200" dirty="0"/>
              <a:t>Menu : </a:t>
            </a:r>
            <a:r>
              <a:rPr lang="en-US" altLang="ko-KR" sz="1200" dirty="0" err="1"/>
              <a:t>eMES</a:t>
            </a:r>
            <a:r>
              <a:rPr lang="en-US" altLang="ko-KR" sz="1200" dirty="0"/>
              <a:t> &gt; Assy PDB, </a:t>
            </a:r>
            <a:r>
              <a:rPr lang="en-US" altLang="ko-KR" sz="1200" dirty="0" err="1"/>
              <a:t>eMES</a:t>
            </a:r>
            <a:r>
              <a:rPr lang="en-US" altLang="ko-KR" sz="1200" dirty="0"/>
              <a:t> &gt; Test PDB </a:t>
            </a:r>
          </a:p>
        </p:txBody>
      </p:sp>
      <p:grpSp>
        <p:nvGrpSpPr>
          <p:cNvPr id="3" name="그룹 9">
            <a:extLst>
              <a:ext uri="{FF2B5EF4-FFF2-40B4-BE49-F238E27FC236}">
                <a16:creationId xmlns:a16="http://schemas.microsoft.com/office/drawing/2014/main" id="{C6B78089-2143-BCB1-8559-E9AFFDEF30C6}"/>
              </a:ext>
            </a:extLst>
          </p:cNvPr>
          <p:cNvGrpSpPr/>
          <p:nvPr/>
        </p:nvGrpSpPr>
        <p:grpSpPr>
          <a:xfrm>
            <a:off x="6724248" y="1471873"/>
            <a:ext cx="5086554" cy="833549"/>
            <a:chOff x="6754728" y="1126433"/>
            <a:chExt cx="5086554" cy="833549"/>
          </a:xfrm>
        </p:grpSpPr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D6848F15-57F0-681F-F0D5-8780A28377A8}"/>
                </a:ext>
              </a:extLst>
            </p:cNvPr>
            <p:cNvSpPr/>
            <p:nvPr/>
          </p:nvSpPr>
          <p:spPr bwMode="auto">
            <a:xfrm>
              <a:off x="7056018" y="1292927"/>
              <a:ext cx="1393159" cy="6670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chemeClr val="bg1"/>
                  </a:solidFill>
                  <a:latin typeface="Arial" pitchFamily="34" charset="0"/>
                </a:rPr>
                <a:t>FG / Routing / BOM Creation </a:t>
              </a:r>
            </a:p>
          </p:txBody>
        </p:sp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81348EAF-B4A4-156C-C53B-067D28B892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754728" y="1155092"/>
              <a:ext cx="471385" cy="245365"/>
            </a:xfrm>
            <a:prstGeom prst="rect">
              <a:avLst/>
            </a:prstGeom>
            <a:solidFill>
              <a:srgbClr val="FFBF3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직사각형 4">
              <a:extLst>
                <a:ext uri="{FF2B5EF4-FFF2-40B4-BE49-F238E27FC236}">
                  <a16:creationId xmlns:a16="http://schemas.microsoft.com/office/drawing/2014/main" id="{A1E516EE-9C69-4457-F365-5DF7DAF8357F}"/>
                </a:ext>
              </a:extLst>
            </p:cNvPr>
            <p:cNvSpPr/>
            <p:nvPr/>
          </p:nvSpPr>
          <p:spPr bwMode="auto">
            <a:xfrm>
              <a:off x="10080553" y="1288285"/>
              <a:ext cx="1393159" cy="66705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chemeClr val="bg1"/>
                  </a:solidFill>
                  <a:latin typeface="Arial" pitchFamily="34" charset="0"/>
                </a:rPr>
                <a:t>Automatic Pin Creation </a:t>
              </a: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560AF44-E543-78A2-578B-E53CBD47A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5931" y="1126433"/>
              <a:ext cx="895351" cy="302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1E9537-EF55-3C2C-9EE2-9FB78AD80762}"/>
                </a:ext>
              </a:extLst>
            </p:cNvPr>
            <p:cNvSpPr txBox="1"/>
            <p:nvPr/>
          </p:nvSpPr>
          <p:spPr>
            <a:xfrm>
              <a:off x="8771484" y="1264968"/>
              <a:ext cx="849913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33" dirty="0">
                  <a:solidFill>
                    <a:srgbClr val="1C340A"/>
                  </a:solidFill>
                </a:rPr>
                <a:t>Interface</a:t>
              </a:r>
              <a:endParaRPr lang="ko-KR" altLang="en-US" sz="1333" dirty="0">
                <a:solidFill>
                  <a:srgbClr val="1C340A"/>
                </a:solidFill>
              </a:endParaRPr>
            </a:p>
          </p:txBody>
        </p:sp>
        <p:cxnSp>
          <p:nvCxnSpPr>
            <p:cNvPr id="9" name="꺾인 연결선 17">
              <a:extLst>
                <a:ext uri="{FF2B5EF4-FFF2-40B4-BE49-F238E27FC236}">
                  <a16:creationId xmlns:a16="http://schemas.microsoft.com/office/drawing/2014/main" id="{9D8FC1BB-40C5-7049-1E7B-C18E5062D5F3}"/>
                </a:ext>
              </a:extLst>
            </p:cNvPr>
            <p:cNvCxnSpPr>
              <a:stCxn id="4" idx="3"/>
              <a:endCxn id="6" idx="1"/>
            </p:cNvCxnSpPr>
            <p:nvPr/>
          </p:nvCxnSpPr>
          <p:spPr bwMode="auto">
            <a:xfrm flipV="1">
              <a:off x="8449176" y="1621812"/>
              <a:ext cx="1631376" cy="4643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11">
            <a:extLst>
              <a:ext uri="{FF2B5EF4-FFF2-40B4-BE49-F238E27FC236}">
                <a16:creationId xmlns:a16="http://schemas.microsoft.com/office/drawing/2014/main" id="{640CC36B-07D5-BAC2-4910-542D6A7C8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213" y="2346125"/>
            <a:ext cx="3740342" cy="4172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378E6C-4728-BD84-549E-5B26D8E27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366" y="982325"/>
            <a:ext cx="2623001" cy="5385183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9E50C042-75D7-21FC-62EF-5865CAF2AA66}"/>
              </a:ext>
            </a:extLst>
          </p:cNvPr>
          <p:cNvSpPr txBox="1">
            <a:spLocks/>
          </p:cNvSpPr>
          <p:nvPr/>
        </p:nvSpPr>
        <p:spPr>
          <a:xfrm>
            <a:off x="621791" y="646791"/>
            <a:ext cx="2615185" cy="318298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spc="0">
                <a:solidFill>
                  <a:schemeClr val="accent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PDB (Product Database)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A305D9-9A4D-6491-8030-89031BE2760E}"/>
              </a:ext>
            </a:extLst>
          </p:cNvPr>
          <p:cNvSpPr/>
          <p:nvPr/>
        </p:nvSpPr>
        <p:spPr>
          <a:xfrm>
            <a:off x="318729" y="2164305"/>
            <a:ext cx="1681522" cy="25504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9E051F-9868-825A-0FEF-E617D07206BB}"/>
              </a:ext>
            </a:extLst>
          </p:cNvPr>
          <p:cNvSpPr/>
          <p:nvPr/>
        </p:nvSpPr>
        <p:spPr>
          <a:xfrm>
            <a:off x="331366" y="5193255"/>
            <a:ext cx="1681522" cy="25504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16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4">
            <a:extLst>
              <a:ext uri="{FF2B5EF4-FFF2-40B4-BE49-F238E27FC236}">
                <a16:creationId xmlns:a16="http://schemas.microsoft.com/office/drawing/2014/main" id="{E0D3081D-CDDB-A1FE-4F21-5C7E5ABA3D4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608198" y="1084555"/>
            <a:ext cx="7877175" cy="572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latinLnBrk="1" hangingPunct="1">
              <a:spcBef>
                <a:spcPct val="50000"/>
              </a:spcBef>
              <a:spcAft>
                <a:spcPct val="0"/>
              </a:spcAft>
              <a:buClr>
                <a:srgbClr val="004686"/>
              </a:buClr>
              <a:buSzPct val="110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254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089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538288" indent="-166688" algn="l" rtl="0" eaLnBrk="1" fontAlgn="base" latinLnBrk="1" hangingPunct="1">
              <a:spcBef>
                <a:spcPct val="25000"/>
              </a:spcBef>
              <a:spcAft>
                <a:spcPct val="0"/>
              </a:spcAft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034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5pPr>
            <a:lvl6pPr marL="24606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6pPr>
            <a:lvl7pPr marL="29178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7pPr>
            <a:lvl8pPr marL="3375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8pPr>
            <a:lvl9pPr marL="38322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ko-K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1482D3-1B16-1712-205F-31F402353C36}"/>
              </a:ext>
            </a:extLst>
          </p:cNvPr>
          <p:cNvSpPr/>
          <p:nvPr/>
        </p:nvSpPr>
        <p:spPr>
          <a:xfrm>
            <a:off x="170132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5,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eMES overview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D48ADE-71FF-F4BB-F203-AF54E9397D16}"/>
              </a:ext>
            </a:extLst>
          </p:cNvPr>
          <p:cNvSpPr txBox="1">
            <a:spLocks/>
          </p:cNvSpPr>
          <p:nvPr/>
        </p:nvSpPr>
        <p:spPr>
          <a:xfrm>
            <a:off x="621791" y="646791"/>
            <a:ext cx="2615185" cy="318298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spc="0">
                <a:solidFill>
                  <a:schemeClr val="accent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802A1-7BB0-C4C8-2291-32B26E6D7FB7}"/>
              </a:ext>
            </a:extLst>
          </p:cNvPr>
          <p:cNvSpPr txBox="1">
            <a:spLocks/>
          </p:cNvSpPr>
          <p:nvPr/>
        </p:nvSpPr>
        <p:spPr>
          <a:xfrm>
            <a:off x="3656073" y="653143"/>
            <a:ext cx="5843494" cy="5290675"/>
          </a:xfrm>
          <a:prstGeom prst="rect">
            <a:avLst/>
          </a:prstGeom>
        </p:spPr>
        <p:txBody>
          <a:bodyPr>
            <a:normAutofit/>
          </a:bodyPr>
          <a:lstStyle>
            <a:lvl1pPr marL="339725" indent="-339725" algn="l" defTabSz="1219170" rtl="0" eaLnBrk="1" latinLnBrk="1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User</a:t>
            </a:r>
            <a:r>
              <a:rPr lang="ko-KR" altLang="en-US" sz="1400" dirty="0"/>
              <a:t> </a:t>
            </a:r>
            <a:r>
              <a:rPr lang="en-US" altLang="ko-KR" sz="1400" dirty="0"/>
              <a:t>–</a:t>
            </a:r>
            <a:r>
              <a:rPr lang="ko-KR" altLang="en-US" sz="1400" dirty="0"/>
              <a:t> </a:t>
            </a:r>
            <a:r>
              <a:rPr lang="en-US" altLang="ko-KR" sz="1400" dirty="0"/>
              <a:t> Central IE(RTS), Equipment manage team</a:t>
            </a:r>
          </a:p>
          <a:p>
            <a:pPr marL="0" indent="0">
              <a:buNone/>
            </a:pPr>
            <a:r>
              <a:rPr lang="en-US" altLang="ko-KR" sz="1400" dirty="0"/>
              <a:t>    Provide equipment information for </a:t>
            </a:r>
            <a:r>
              <a:rPr lang="en-US" altLang="ko-KR" sz="1400" dirty="0" err="1"/>
              <a:t>eCIM</a:t>
            </a:r>
            <a:r>
              <a:rPr lang="ko-KR" altLang="en-US" sz="1400" dirty="0"/>
              <a:t> </a:t>
            </a:r>
            <a:r>
              <a:rPr lang="en-US" altLang="ko-KR" sz="1400" dirty="0"/>
              <a:t>&amp; </a:t>
            </a:r>
          </a:p>
          <a:p>
            <a:pPr marL="0" indent="0">
              <a:buNone/>
            </a:pPr>
            <a:r>
              <a:rPr lang="en-US" altLang="ko-KR" sz="1400" dirty="0"/>
              <a:t>WIP Console</a:t>
            </a:r>
          </a:p>
          <a:p>
            <a:r>
              <a:rPr lang="en-US" altLang="ko-KR" sz="1400" dirty="0"/>
              <a:t>Main functions    </a:t>
            </a:r>
          </a:p>
          <a:p>
            <a:pPr lvl="1"/>
            <a:r>
              <a:rPr lang="en-US" altLang="ko-KR" sz="1400" dirty="0"/>
              <a:t>Equipment registration at SAP =&gt; Automatic registration</a:t>
            </a:r>
            <a:r>
              <a:rPr lang="ko-KR" altLang="en-US" sz="1400" dirty="0"/>
              <a:t> </a:t>
            </a:r>
            <a:r>
              <a:rPr lang="en-US" altLang="ko-KR" sz="1400" dirty="0"/>
              <a:t>in RTS  </a:t>
            </a:r>
          </a:p>
          <a:p>
            <a:pPr lvl="1"/>
            <a:r>
              <a:rPr lang="en-US" altLang="ko-KR" sz="1400" dirty="0"/>
              <a:t>Problem &amp; line transfer history management</a:t>
            </a:r>
          </a:p>
          <a:p>
            <a:pPr lvl="1"/>
            <a:r>
              <a:rPr lang="en-US" altLang="ko-KR" sz="1400" dirty="0"/>
              <a:t>Equipment</a:t>
            </a:r>
            <a:r>
              <a:rPr lang="ko-KR" altLang="en-US" sz="1400" dirty="0"/>
              <a:t> </a:t>
            </a:r>
            <a:r>
              <a:rPr lang="en-US" altLang="ko-KR" sz="1400" dirty="0"/>
              <a:t>PM history management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lvl="1"/>
            <a:r>
              <a:rPr lang="en-US" altLang="ko-KR" sz="1400" dirty="0"/>
              <a:t>Designate Line &amp; Operation per equipment</a:t>
            </a:r>
          </a:p>
          <a:p>
            <a:r>
              <a:rPr lang="en-US" altLang="ko-KR" sz="1400" dirty="0"/>
              <a:t>Menu : </a:t>
            </a:r>
            <a:r>
              <a:rPr lang="en-US" altLang="ko-KR" sz="1400" dirty="0" err="1"/>
              <a:t>eMES</a:t>
            </a:r>
            <a:r>
              <a:rPr lang="en-US" altLang="ko-KR" sz="1400" dirty="0"/>
              <a:t> &gt; RTS</a:t>
            </a:r>
          </a:p>
        </p:txBody>
      </p:sp>
      <p:pic>
        <p:nvPicPr>
          <p:cNvPr id="6" name="그림 2">
            <a:extLst>
              <a:ext uri="{FF2B5EF4-FFF2-40B4-BE49-F238E27FC236}">
                <a16:creationId xmlns:a16="http://schemas.microsoft.com/office/drawing/2014/main" id="{174C5FCA-365A-5B22-238E-94228F58C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567" y="959109"/>
            <a:ext cx="2194592" cy="21374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3241D2-4C7A-98E4-8EEA-C2616C71F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714" y="3125110"/>
            <a:ext cx="4997707" cy="2997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DFD1C4-5F37-E7BC-F2F2-F50C0D8E0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36" y="941082"/>
            <a:ext cx="2590691" cy="518138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063A10-A467-C987-872D-0B11457345C7}"/>
              </a:ext>
            </a:extLst>
          </p:cNvPr>
          <p:cNvSpPr/>
          <p:nvPr/>
        </p:nvSpPr>
        <p:spPr>
          <a:xfrm>
            <a:off x="372253" y="2027830"/>
            <a:ext cx="1843799" cy="1724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325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671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4">
            <a:extLst>
              <a:ext uri="{FF2B5EF4-FFF2-40B4-BE49-F238E27FC236}">
                <a16:creationId xmlns:a16="http://schemas.microsoft.com/office/drawing/2014/main" id="{E0D3081D-CDDB-A1FE-4F21-5C7E5ABA3D4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608198" y="1084555"/>
            <a:ext cx="7877175" cy="572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latinLnBrk="1" hangingPunct="1">
              <a:spcBef>
                <a:spcPct val="50000"/>
              </a:spcBef>
              <a:spcAft>
                <a:spcPct val="0"/>
              </a:spcAft>
              <a:buClr>
                <a:srgbClr val="004686"/>
              </a:buClr>
              <a:buSzPct val="110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254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089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538288" indent="-166688" algn="l" rtl="0" eaLnBrk="1" fontAlgn="base" latinLnBrk="1" hangingPunct="1">
              <a:spcBef>
                <a:spcPct val="25000"/>
              </a:spcBef>
              <a:spcAft>
                <a:spcPct val="0"/>
              </a:spcAft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034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5pPr>
            <a:lvl6pPr marL="24606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6pPr>
            <a:lvl7pPr marL="29178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7pPr>
            <a:lvl8pPr marL="3375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8pPr>
            <a:lvl9pPr marL="38322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ko-K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1482D3-1B16-1712-205F-31F402353C36}"/>
              </a:ext>
            </a:extLst>
          </p:cNvPr>
          <p:cNvSpPr/>
          <p:nvPr/>
        </p:nvSpPr>
        <p:spPr>
          <a:xfrm>
            <a:off x="170132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5,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eMES overview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D48ADE-71FF-F4BB-F203-AF54E9397D16}"/>
              </a:ext>
            </a:extLst>
          </p:cNvPr>
          <p:cNvSpPr txBox="1">
            <a:spLocks/>
          </p:cNvSpPr>
          <p:nvPr/>
        </p:nvSpPr>
        <p:spPr>
          <a:xfrm>
            <a:off x="621791" y="646791"/>
            <a:ext cx="2615185" cy="318298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spc="0">
                <a:solidFill>
                  <a:schemeClr val="accent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WIP EOH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9D3737A-AB8A-9031-BDE0-F85BC8D45F13}"/>
              </a:ext>
            </a:extLst>
          </p:cNvPr>
          <p:cNvSpPr txBox="1">
            <a:spLocks/>
          </p:cNvSpPr>
          <p:nvPr/>
        </p:nvSpPr>
        <p:spPr>
          <a:xfrm>
            <a:off x="6096154" y="390073"/>
            <a:ext cx="4110479" cy="5290675"/>
          </a:xfrm>
          <a:prstGeom prst="rect">
            <a:avLst/>
          </a:prstGeom>
        </p:spPr>
        <p:txBody>
          <a:bodyPr>
            <a:normAutofit/>
          </a:bodyPr>
          <a:lstStyle>
            <a:lvl1pPr marL="339725" indent="-339725" algn="l" defTabSz="1219170" rtl="0" eaLnBrk="1" latinLnBrk="1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USER</a:t>
            </a:r>
            <a:r>
              <a:rPr lang="ko-KR" altLang="en-US" sz="1800" dirty="0"/>
              <a:t> </a:t>
            </a:r>
            <a:r>
              <a:rPr lang="en-US" altLang="ko-KR" sz="1800" dirty="0"/>
              <a:t>–</a:t>
            </a:r>
            <a:r>
              <a:rPr lang="ko-KR" altLang="en-US" sz="1800" dirty="0"/>
              <a:t> </a:t>
            </a:r>
            <a:r>
              <a:rPr lang="en-US" altLang="ko-KR" sz="1800" dirty="0"/>
              <a:t> PCS/ENGR</a:t>
            </a:r>
          </a:p>
          <a:p>
            <a:r>
              <a:rPr lang="en-US" altLang="ko-KR" sz="1800" dirty="0"/>
              <a:t>Main functions</a:t>
            </a:r>
            <a:r>
              <a:rPr lang="ko-KR" altLang="en-US" sz="1800" dirty="0"/>
              <a:t> </a:t>
            </a:r>
            <a:r>
              <a:rPr lang="en-US" altLang="ko-KR" sz="1800" dirty="0"/>
              <a:t>    </a:t>
            </a:r>
          </a:p>
          <a:p>
            <a:pPr lvl="1"/>
            <a:r>
              <a:rPr lang="en-US" altLang="ko-KR" sz="1600" dirty="0"/>
              <a:t>WIP EOH Status</a:t>
            </a:r>
          </a:p>
          <a:p>
            <a:pPr lvl="1"/>
            <a:r>
              <a:rPr lang="en-US" altLang="ko-KR" sz="1600" dirty="0"/>
              <a:t>Lot History Tracking</a:t>
            </a:r>
          </a:p>
          <a:p>
            <a:pPr lvl="1"/>
            <a:r>
              <a:rPr lang="en-US" altLang="ko-KR" sz="1600" dirty="0"/>
              <a:t>Lot information management</a:t>
            </a:r>
          </a:p>
          <a:p>
            <a:r>
              <a:rPr lang="en-US" altLang="ko-KR" sz="1800" dirty="0"/>
              <a:t>Menu :  </a:t>
            </a:r>
            <a:r>
              <a:rPr lang="en-US" altLang="ko-KR" sz="1800" dirty="0" err="1"/>
              <a:t>eMES</a:t>
            </a:r>
            <a:r>
              <a:rPr lang="en-US" altLang="ko-KR" sz="1800" dirty="0"/>
              <a:t> &gt; WIP</a:t>
            </a: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A809B111-D48D-4D70-12A0-4F0B1F68D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109" y="2760241"/>
            <a:ext cx="7532571" cy="3833455"/>
          </a:xfrm>
          <a:prstGeom prst="rect">
            <a:avLst/>
          </a:prstGeom>
        </p:spPr>
      </p:pic>
      <p:pic>
        <p:nvPicPr>
          <p:cNvPr id="5" name="그림 9">
            <a:extLst>
              <a:ext uri="{FF2B5EF4-FFF2-40B4-BE49-F238E27FC236}">
                <a16:creationId xmlns:a16="http://schemas.microsoft.com/office/drawing/2014/main" id="{019395FD-F8EE-9AE9-AC29-BA2C3558F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587" y="1115544"/>
            <a:ext cx="1266420" cy="1339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F215B5-AA55-3B41-CD24-EE963A99E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51" y="965089"/>
            <a:ext cx="3427761" cy="540067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F8AF68-F8E3-6D5E-AD4E-FE162EB25F26}"/>
              </a:ext>
            </a:extLst>
          </p:cNvPr>
          <p:cNvSpPr/>
          <p:nvPr/>
        </p:nvSpPr>
        <p:spPr>
          <a:xfrm>
            <a:off x="416199" y="2902724"/>
            <a:ext cx="1843799" cy="26537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841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3151FD-E391-04CF-0E74-712040ED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D2017E-9390-933E-2218-4ECB72B758D4}"/>
              </a:ext>
            </a:extLst>
          </p:cNvPr>
          <p:cNvSpPr/>
          <p:nvPr/>
        </p:nvSpPr>
        <p:spPr>
          <a:xfrm>
            <a:off x="1242032" y="1343891"/>
            <a:ext cx="10683268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0F4B8F"/>
                </a:solidFill>
                <a:latin typeface="Arial"/>
                <a:ea typeface="ＭＳ Ｐゴシック" pitchFamily="34" charset="-128"/>
                <a:cs typeface="Arial" panose="020B0604020202020204" pitchFamily="34" charset="0"/>
              </a:rPr>
              <a:t>ATV IT ORG Introduce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F4B8F"/>
              </a:solidFill>
              <a:effectLst/>
              <a:uLnTx/>
              <a:uFillTx/>
              <a:latin typeface="Arial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B0C251-9F00-A833-5CBA-5E512B0326E4}"/>
              </a:ext>
            </a:extLst>
          </p:cNvPr>
          <p:cNvSpPr/>
          <p:nvPr/>
        </p:nvSpPr>
        <p:spPr>
          <a:xfrm>
            <a:off x="1223745" y="2663470"/>
            <a:ext cx="10683268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IT Concepts and Basic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33FD90-6C7B-D61B-0085-6699C16A523C}"/>
              </a:ext>
            </a:extLst>
          </p:cNvPr>
          <p:cNvSpPr/>
          <p:nvPr/>
        </p:nvSpPr>
        <p:spPr>
          <a:xfrm>
            <a:off x="1242032" y="3297332"/>
            <a:ext cx="10683268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eaLnBrk="0" hangingPunct="0">
              <a:spcBef>
                <a:spcPts val="1600"/>
              </a:spcBef>
              <a:buClr>
                <a:srgbClr val="75161D"/>
              </a:buClr>
              <a:buSzPct val="100000"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IT System </a:t>
            </a:r>
            <a:r>
              <a:rPr lang="en-US" kern="0" dirty="0">
                <a:solidFill>
                  <a:srgbClr val="0F4B8F"/>
                </a:solidFill>
                <a:latin typeface="Arial"/>
                <a:ea typeface="ＭＳ Ｐゴシック" pitchFamily="34" charset="-128"/>
                <a:cs typeface="Arial" panose="020B0604020202020204" pitchFamily="34" charset="0"/>
              </a:rPr>
              <a:t>Landscape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F4B8F"/>
              </a:solidFill>
              <a:effectLst/>
              <a:uLnTx/>
              <a:uFillTx/>
              <a:latin typeface="Arial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0CD376-1F03-6857-11A4-F31044321002}"/>
              </a:ext>
            </a:extLst>
          </p:cNvPr>
          <p:cNvSpPr/>
          <p:nvPr/>
        </p:nvSpPr>
        <p:spPr>
          <a:xfrm>
            <a:off x="1242032" y="1992112"/>
            <a:ext cx="10683268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ATV Data Center &amp; Component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C04131-F4B9-6AAB-9D8B-85A55A2536B1}"/>
              </a:ext>
            </a:extLst>
          </p:cNvPr>
          <p:cNvSpPr/>
          <p:nvPr/>
        </p:nvSpPr>
        <p:spPr>
          <a:xfrm>
            <a:off x="1242032" y="3948479"/>
            <a:ext cx="10683268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kern="0" dirty="0" err="1">
                <a:solidFill>
                  <a:srgbClr val="0F4B8F"/>
                </a:solidFill>
                <a:latin typeface="Arial"/>
                <a:ea typeface="ＭＳ Ｐゴシック" pitchFamily="34" charset="-128"/>
                <a:cs typeface="Arial" panose="020B0604020202020204" pitchFamily="34" charset="0"/>
              </a:rPr>
              <a:t>eMES</a:t>
            </a:r>
            <a:r>
              <a:rPr lang="en-US" kern="0" dirty="0">
                <a:solidFill>
                  <a:srgbClr val="0F4B8F"/>
                </a:solidFill>
                <a:latin typeface="Arial"/>
                <a:ea typeface="ＭＳ Ｐゴシック" pitchFamily="34" charset="-128"/>
                <a:cs typeface="Arial" panose="020B0604020202020204" pitchFamily="34" charset="0"/>
              </a:rPr>
              <a:t> &amp; SAP Overview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F4B8F"/>
              </a:solidFill>
              <a:effectLst/>
              <a:uLnTx/>
              <a:uFillTx/>
              <a:latin typeface="Arial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857984-7F3C-7AFE-C3F7-B122A0DA5865}"/>
              </a:ext>
            </a:extLst>
          </p:cNvPr>
          <p:cNvSpPr/>
          <p:nvPr/>
        </p:nvSpPr>
        <p:spPr>
          <a:xfrm>
            <a:off x="1242032" y="4599626"/>
            <a:ext cx="10683268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kern="0" dirty="0">
                <a:solidFill>
                  <a:srgbClr val="0F4B8F"/>
                </a:solidFill>
                <a:latin typeface="Arial"/>
                <a:ea typeface="ＭＳ Ｐゴシック" pitchFamily="34" charset="-128"/>
                <a:cs typeface="Arial" panose="020B0604020202020204" pitchFamily="34" charset="0"/>
              </a:rPr>
              <a:t>IT Activities and Improvements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F4B8F"/>
              </a:solidFill>
              <a:effectLst/>
              <a:uLnTx/>
              <a:uFillTx/>
              <a:latin typeface="Arial"/>
              <a:ea typeface="ＭＳ Ｐゴシック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F71EBA-7C02-B751-9BF9-7D67C299A3BA}"/>
              </a:ext>
            </a:extLst>
          </p:cNvPr>
          <p:cNvGrpSpPr/>
          <p:nvPr/>
        </p:nvGrpSpPr>
        <p:grpSpPr>
          <a:xfrm>
            <a:off x="601953" y="1343891"/>
            <a:ext cx="548640" cy="457200"/>
            <a:chOff x="723900" y="1229710"/>
            <a:chExt cx="548640" cy="457200"/>
          </a:xfrm>
          <a:solidFill>
            <a:schemeClr val="accent2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0A9F52-B7E2-08F3-317A-BD6D77026AB6}"/>
                </a:ext>
              </a:extLst>
            </p:cNvPr>
            <p:cNvSpPr/>
            <p:nvPr/>
          </p:nvSpPr>
          <p:spPr bwMode="auto">
            <a:xfrm>
              <a:off x="723900" y="1229710"/>
              <a:ext cx="457200" cy="457200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marL="0" marR="0" lvl="0" indent="0" algn="ctr" defTabSz="16594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16CCEBFB-4755-278D-4976-1928266EF6D4}"/>
                </a:ext>
              </a:extLst>
            </p:cNvPr>
            <p:cNvSpPr/>
            <p:nvPr/>
          </p:nvSpPr>
          <p:spPr>
            <a:xfrm rot="5400000">
              <a:off x="1158240" y="1412590"/>
              <a:ext cx="137160" cy="91440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 Unicode MS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6CA1BE-1EE2-BAB9-8BD0-FFDEC6DB4644}"/>
              </a:ext>
            </a:extLst>
          </p:cNvPr>
          <p:cNvGrpSpPr/>
          <p:nvPr/>
        </p:nvGrpSpPr>
        <p:grpSpPr>
          <a:xfrm>
            <a:off x="601953" y="1995038"/>
            <a:ext cx="548640" cy="457200"/>
            <a:chOff x="723900" y="1886794"/>
            <a:chExt cx="548640" cy="457200"/>
          </a:xfrm>
          <a:solidFill>
            <a:schemeClr val="accent2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BDCDF67-4929-4E07-50A3-91E99E957DF2}"/>
                </a:ext>
              </a:extLst>
            </p:cNvPr>
            <p:cNvSpPr/>
            <p:nvPr/>
          </p:nvSpPr>
          <p:spPr bwMode="auto">
            <a:xfrm>
              <a:off x="723900" y="1886794"/>
              <a:ext cx="457200" cy="457200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marL="0" marR="0" lvl="0" indent="0" algn="ctr" defTabSz="16594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669C87B-4361-FDE8-DC8B-D8B2AE6F0AAC}"/>
                </a:ext>
              </a:extLst>
            </p:cNvPr>
            <p:cNvSpPr/>
            <p:nvPr/>
          </p:nvSpPr>
          <p:spPr>
            <a:xfrm rot="5400000">
              <a:off x="1158240" y="2069674"/>
              <a:ext cx="137160" cy="91440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 Unicode MS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E11346C-2419-21DA-E398-98E889190DDF}"/>
              </a:ext>
            </a:extLst>
          </p:cNvPr>
          <p:cNvGrpSpPr/>
          <p:nvPr/>
        </p:nvGrpSpPr>
        <p:grpSpPr>
          <a:xfrm>
            <a:off x="601953" y="2646185"/>
            <a:ext cx="548640" cy="457200"/>
            <a:chOff x="723900" y="2543878"/>
            <a:chExt cx="548640" cy="457200"/>
          </a:xfrm>
          <a:solidFill>
            <a:schemeClr val="accent2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8C1D3A-DA8E-3405-9783-09195607F5F1}"/>
                </a:ext>
              </a:extLst>
            </p:cNvPr>
            <p:cNvSpPr/>
            <p:nvPr/>
          </p:nvSpPr>
          <p:spPr bwMode="auto">
            <a:xfrm>
              <a:off x="723900" y="2543878"/>
              <a:ext cx="457200" cy="457200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marL="0" marR="0" lvl="0" indent="0" algn="ctr" defTabSz="16594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19ABE383-5E29-9265-9CD5-F8FC7EDB57F3}"/>
                </a:ext>
              </a:extLst>
            </p:cNvPr>
            <p:cNvSpPr/>
            <p:nvPr/>
          </p:nvSpPr>
          <p:spPr>
            <a:xfrm rot="5400000">
              <a:off x="1158240" y="2726758"/>
              <a:ext cx="137160" cy="91440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 Unicode MS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A8BE74-5BCE-2100-127E-5962B057E8C6}"/>
              </a:ext>
            </a:extLst>
          </p:cNvPr>
          <p:cNvGrpSpPr/>
          <p:nvPr/>
        </p:nvGrpSpPr>
        <p:grpSpPr>
          <a:xfrm>
            <a:off x="601953" y="3297332"/>
            <a:ext cx="548640" cy="457200"/>
            <a:chOff x="723900" y="3200962"/>
            <a:chExt cx="548640" cy="457200"/>
          </a:xfrm>
          <a:solidFill>
            <a:schemeClr val="accent2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24DBE3-09FA-8795-DA21-F517630C5652}"/>
                </a:ext>
              </a:extLst>
            </p:cNvPr>
            <p:cNvSpPr/>
            <p:nvPr/>
          </p:nvSpPr>
          <p:spPr bwMode="auto">
            <a:xfrm>
              <a:off x="723900" y="3200962"/>
              <a:ext cx="457200" cy="457200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marL="0" marR="0" lvl="0" indent="0" algn="ctr" defTabSz="16594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4F54D99-B412-C131-0EDF-5EA1677BC9FE}"/>
                </a:ext>
              </a:extLst>
            </p:cNvPr>
            <p:cNvSpPr/>
            <p:nvPr/>
          </p:nvSpPr>
          <p:spPr>
            <a:xfrm rot="5400000">
              <a:off x="1158240" y="3383842"/>
              <a:ext cx="137160" cy="91440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 Unicode MS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242FC3F-35CC-2643-F901-6FE8657A80DA}"/>
              </a:ext>
            </a:extLst>
          </p:cNvPr>
          <p:cNvGrpSpPr/>
          <p:nvPr/>
        </p:nvGrpSpPr>
        <p:grpSpPr>
          <a:xfrm>
            <a:off x="601953" y="4599626"/>
            <a:ext cx="548640" cy="457200"/>
            <a:chOff x="723900" y="4515130"/>
            <a:chExt cx="548640" cy="457200"/>
          </a:xfrm>
          <a:solidFill>
            <a:schemeClr val="accent2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10D64DA-8214-F778-E5A3-A9DF45D9EF87}"/>
                </a:ext>
              </a:extLst>
            </p:cNvPr>
            <p:cNvSpPr/>
            <p:nvPr/>
          </p:nvSpPr>
          <p:spPr bwMode="auto">
            <a:xfrm>
              <a:off x="723900" y="4515130"/>
              <a:ext cx="457200" cy="457200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marL="0" marR="0" lvl="0" indent="0" algn="ctr" defTabSz="16594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264FB3C-A130-C478-6A2B-35C8D00EC74D}"/>
                </a:ext>
              </a:extLst>
            </p:cNvPr>
            <p:cNvSpPr/>
            <p:nvPr/>
          </p:nvSpPr>
          <p:spPr>
            <a:xfrm rot="5400000">
              <a:off x="1158240" y="4698010"/>
              <a:ext cx="137160" cy="91440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 Unicode MS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F5894DD-E6F2-518E-E2F4-71DD7276AAD5}"/>
              </a:ext>
            </a:extLst>
          </p:cNvPr>
          <p:cNvGrpSpPr/>
          <p:nvPr/>
        </p:nvGrpSpPr>
        <p:grpSpPr>
          <a:xfrm>
            <a:off x="601953" y="3948479"/>
            <a:ext cx="548640" cy="457200"/>
            <a:chOff x="723900" y="3858046"/>
            <a:chExt cx="548640" cy="457200"/>
          </a:xfrm>
          <a:solidFill>
            <a:schemeClr val="accent2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8150458-93BA-2D1B-F9DD-72535C280646}"/>
                </a:ext>
              </a:extLst>
            </p:cNvPr>
            <p:cNvSpPr/>
            <p:nvPr/>
          </p:nvSpPr>
          <p:spPr bwMode="auto">
            <a:xfrm>
              <a:off x="723900" y="3858046"/>
              <a:ext cx="457200" cy="457200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marL="0" marR="0" lvl="0" indent="0" algn="ctr" defTabSz="16594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A94DB9D-1F3F-3A2C-2563-DAA9E42CD37B}"/>
                </a:ext>
              </a:extLst>
            </p:cNvPr>
            <p:cNvSpPr/>
            <p:nvPr/>
          </p:nvSpPr>
          <p:spPr>
            <a:xfrm rot="5400000">
              <a:off x="1158240" y="4040926"/>
              <a:ext cx="137160" cy="91440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 Unicode MS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15">
            <a:extLst>
              <a:ext uri="{FF2B5EF4-FFF2-40B4-BE49-F238E27FC236}">
                <a16:creationId xmlns:a16="http://schemas.microsoft.com/office/drawing/2014/main" id="{935DB7D8-8E7A-B0F2-5A1C-3C9543F704DC}"/>
              </a:ext>
            </a:extLst>
          </p:cNvPr>
          <p:cNvSpPr/>
          <p:nvPr/>
        </p:nvSpPr>
        <p:spPr>
          <a:xfrm>
            <a:off x="1249652" y="5216846"/>
            <a:ext cx="10683268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kern="0" dirty="0">
                <a:solidFill>
                  <a:srgbClr val="0F4B8F"/>
                </a:solidFill>
                <a:latin typeface="Arial"/>
                <a:ea typeface="ＭＳ Ｐゴシック" pitchFamily="34" charset="-128"/>
                <a:cs typeface="Arial" panose="020B0604020202020204" pitchFamily="34" charset="0"/>
              </a:rPr>
              <a:t>Info Security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F4B8F"/>
              </a:solidFill>
              <a:effectLst/>
              <a:uLnTx/>
              <a:uFillTx/>
              <a:latin typeface="Arial"/>
              <a:ea typeface="ＭＳ Ｐゴシック" pitchFamily="34" charset="-128"/>
              <a:cs typeface="Arial" panose="020B0604020202020204" pitchFamily="34" charset="0"/>
            </a:endParaRPr>
          </a:p>
        </p:txBody>
      </p:sp>
      <p:grpSp>
        <p:nvGrpSpPr>
          <p:cNvPr id="8" name="Group 30">
            <a:extLst>
              <a:ext uri="{FF2B5EF4-FFF2-40B4-BE49-F238E27FC236}">
                <a16:creationId xmlns:a16="http://schemas.microsoft.com/office/drawing/2014/main" id="{25BE02A6-8EB6-E138-0D60-F7D1A8C40CBE}"/>
              </a:ext>
            </a:extLst>
          </p:cNvPr>
          <p:cNvGrpSpPr/>
          <p:nvPr/>
        </p:nvGrpSpPr>
        <p:grpSpPr>
          <a:xfrm>
            <a:off x="609573" y="5216846"/>
            <a:ext cx="548640" cy="457200"/>
            <a:chOff x="723900" y="4515130"/>
            <a:chExt cx="548640" cy="457200"/>
          </a:xfrm>
          <a:solidFill>
            <a:schemeClr val="accent2"/>
          </a:solidFill>
        </p:grpSpPr>
        <p:sp>
          <p:nvSpPr>
            <p:cNvPr id="9" name="Rectangle 31">
              <a:extLst>
                <a:ext uri="{FF2B5EF4-FFF2-40B4-BE49-F238E27FC236}">
                  <a16:creationId xmlns:a16="http://schemas.microsoft.com/office/drawing/2014/main" id="{63B93E58-D100-1B32-DD51-13782ADA5FD6}"/>
                </a:ext>
              </a:extLst>
            </p:cNvPr>
            <p:cNvSpPr/>
            <p:nvPr/>
          </p:nvSpPr>
          <p:spPr bwMode="auto">
            <a:xfrm>
              <a:off x="723900" y="4515130"/>
              <a:ext cx="457200" cy="457200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marL="0" marR="0" lvl="0" indent="0" algn="ctr" defTabSz="16594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white"/>
                  </a:solidFill>
                  <a:latin typeface="Arial"/>
                  <a:ea typeface="ＭＳ Ｐゴシック" pitchFamily="34" charset="-128"/>
                  <a:cs typeface="Arial" panose="020B0604020202020204" pitchFamily="34" charset="0"/>
                </a:rPr>
                <a:t>7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" name="Isosceles Triangle 32">
              <a:extLst>
                <a:ext uri="{FF2B5EF4-FFF2-40B4-BE49-F238E27FC236}">
                  <a16:creationId xmlns:a16="http://schemas.microsoft.com/office/drawing/2014/main" id="{663E8DA3-62E5-A19B-935C-2A964383D536}"/>
                </a:ext>
              </a:extLst>
            </p:cNvPr>
            <p:cNvSpPr/>
            <p:nvPr/>
          </p:nvSpPr>
          <p:spPr>
            <a:xfrm rot="5400000">
              <a:off x="1158240" y="4698010"/>
              <a:ext cx="137160" cy="91440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75000"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 Unicode MS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085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4">
            <a:extLst>
              <a:ext uri="{FF2B5EF4-FFF2-40B4-BE49-F238E27FC236}">
                <a16:creationId xmlns:a16="http://schemas.microsoft.com/office/drawing/2014/main" id="{E0D3081D-CDDB-A1FE-4F21-5C7E5ABA3D4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608198" y="1084555"/>
            <a:ext cx="7877175" cy="572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latinLnBrk="1" hangingPunct="1">
              <a:spcBef>
                <a:spcPct val="50000"/>
              </a:spcBef>
              <a:spcAft>
                <a:spcPct val="0"/>
              </a:spcAft>
              <a:buClr>
                <a:srgbClr val="004686"/>
              </a:buClr>
              <a:buSzPct val="110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254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089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538288" indent="-166688" algn="l" rtl="0" eaLnBrk="1" fontAlgn="base" latinLnBrk="1" hangingPunct="1">
              <a:spcBef>
                <a:spcPct val="25000"/>
              </a:spcBef>
              <a:spcAft>
                <a:spcPct val="0"/>
              </a:spcAft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034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5pPr>
            <a:lvl6pPr marL="24606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6pPr>
            <a:lvl7pPr marL="29178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7pPr>
            <a:lvl8pPr marL="3375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8pPr>
            <a:lvl9pPr marL="38322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ko-K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1482D3-1B16-1712-205F-31F402353C36}"/>
              </a:ext>
            </a:extLst>
          </p:cNvPr>
          <p:cNvSpPr/>
          <p:nvPr/>
        </p:nvSpPr>
        <p:spPr>
          <a:xfrm>
            <a:off x="170132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5,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eMES overview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D48ADE-71FF-F4BB-F203-AF54E9397D16}"/>
              </a:ext>
            </a:extLst>
          </p:cNvPr>
          <p:cNvSpPr txBox="1">
            <a:spLocks/>
          </p:cNvSpPr>
          <p:nvPr/>
        </p:nvSpPr>
        <p:spPr>
          <a:xfrm>
            <a:off x="621791" y="646791"/>
            <a:ext cx="2615185" cy="318298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spc="0">
                <a:solidFill>
                  <a:schemeClr val="accent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SWR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441E323-F9BE-0436-D9A4-B8D1D99E810F}"/>
              </a:ext>
            </a:extLst>
          </p:cNvPr>
          <p:cNvSpPr txBox="1">
            <a:spLocks/>
          </p:cNvSpPr>
          <p:nvPr/>
        </p:nvSpPr>
        <p:spPr>
          <a:xfrm>
            <a:off x="4572745" y="653143"/>
            <a:ext cx="11658600" cy="5290675"/>
          </a:xfrm>
          <a:prstGeom prst="rect">
            <a:avLst/>
          </a:prstGeom>
        </p:spPr>
        <p:txBody>
          <a:bodyPr>
            <a:normAutofit/>
          </a:bodyPr>
          <a:lstStyle>
            <a:lvl1pPr marL="339725" indent="-339725" algn="l" defTabSz="1219170" rtl="0" eaLnBrk="1" latinLnBrk="1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USER</a:t>
            </a:r>
            <a:r>
              <a:rPr lang="ko-KR" altLang="en-US" sz="1800" dirty="0"/>
              <a:t> </a:t>
            </a:r>
            <a:r>
              <a:rPr lang="en-US" altLang="ko-KR" sz="1800" dirty="0"/>
              <a:t>–</a:t>
            </a:r>
            <a:r>
              <a:rPr lang="ko-KR" altLang="en-US" sz="1800" dirty="0"/>
              <a:t> </a:t>
            </a:r>
            <a:r>
              <a:rPr lang="en-US" altLang="ko-KR" sz="1800" dirty="0"/>
              <a:t> PE/PCS</a:t>
            </a:r>
          </a:p>
          <a:p>
            <a:r>
              <a:rPr lang="en-US" altLang="ko-KR" sz="1800" dirty="0"/>
              <a:t>Main functions</a:t>
            </a:r>
            <a:r>
              <a:rPr lang="ko-KR" altLang="en-US" sz="1800" dirty="0"/>
              <a:t> </a:t>
            </a:r>
            <a:r>
              <a:rPr lang="en-US" altLang="ko-KR" sz="1800" dirty="0"/>
              <a:t>    </a:t>
            </a:r>
          </a:p>
          <a:p>
            <a:pPr lvl="1"/>
            <a:r>
              <a:rPr lang="en-US" altLang="ko-KR" sz="1600" dirty="0"/>
              <a:t>SWR Creation &amp; Approval </a:t>
            </a:r>
          </a:p>
          <a:p>
            <a:pPr lvl="1"/>
            <a:r>
              <a:rPr lang="en-US" altLang="ko-KR" sz="1600" dirty="0"/>
              <a:t>Lot Assignment </a:t>
            </a:r>
          </a:p>
          <a:p>
            <a:r>
              <a:rPr lang="en-US" altLang="ko-KR" sz="1800" dirty="0"/>
              <a:t>Menu :  </a:t>
            </a:r>
            <a:r>
              <a:rPr lang="en-US" altLang="ko-KR" sz="1800" dirty="0" err="1"/>
              <a:t>eMES</a:t>
            </a:r>
            <a:r>
              <a:rPr lang="en-US" altLang="ko-KR" sz="1800" dirty="0"/>
              <a:t> &gt; SWR</a:t>
            </a:r>
          </a:p>
        </p:txBody>
      </p:sp>
      <p:grpSp>
        <p:nvGrpSpPr>
          <p:cNvPr id="5" name="그룹 48">
            <a:extLst>
              <a:ext uri="{FF2B5EF4-FFF2-40B4-BE49-F238E27FC236}">
                <a16:creationId xmlns:a16="http://schemas.microsoft.com/office/drawing/2014/main" id="{716BCF1D-7399-F9A3-271F-DE4F6A0B973D}"/>
              </a:ext>
            </a:extLst>
          </p:cNvPr>
          <p:cNvGrpSpPr/>
          <p:nvPr/>
        </p:nvGrpSpPr>
        <p:grpSpPr>
          <a:xfrm>
            <a:off x="6042740" y="1149683"/>
            <a:ext cx="6036773" cy="3719428"/>
            <a:chOff x="467544" y="1180376"/>
            <a:chExt cx="8033629" cy="5200952"/>
          </a:xfrm>
        </p:grpSpPr>
        <p:sp>
          <p:nvSpPr>
            <p:cNvPr id="6" name="순서도: 처리 1">
              <a:extLst>
                <a:ext uri="{FF2B5EF4-FFF2-40B4-BE49-F238E27FC236}">
                  <a16:creationId xmlns:a16="http://schemas.microsoft.com/office/drawing/2014/main" id="{C05EEA04-13D3-FE06-9B45-B5DF8BF99EE3}"/>
                </a:ext>
              </a:extLst>
            </p:cNvPr>
            <p:cNvSpPr/>
            <p:nvPr/>
          </p:nvSpPr>
          <p:spPr bwMode="auto">
            <a:xfrm>
              <a:off x="2960364" y="1180376"/>
              <a:ext cx="1800200" cy="360040"/>
            </a:xfrm>
            <a:prstGeom prst="flowChartProcess">
              <a:avLst/>
            </a:prstGeom>
            <a:solidFill>
              <a:srgbClr val="0070C0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</a:rPr>
                <a:t>Originator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7" name="순서도: 처리 2">
              <a:extLst>
                <a:ext uri="{FF2B5EF4-FFF2-40B4-BE49-F238E27FC236}">
                  <a16:creationId xmlns:a16="http://schemas.microsoft.com/office/drawing/2014/main" id="{2D161818-8D68-5F69-F7A1-493B62C065D3}"/>
                </a:ext>
              </a:extLst>
            </p:cNvPr>
            <p:cNvSpPr/>
            <p:nvPr/>
          </p:nvSpPr>
          <p:spPr bwMode="auto">
            <a:xfrm>
              <a:off x="2960364" y="1700808"/>
              <a:ext cx="1800200" cy="360040"/>
            </a:xfrm>
            <a:prstGeom prst="flowChartProcess">
              <a:avLst/>
            </a:prstGeom>
            <a:solidFill>
              <a:srgbClr val="0070C0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</a:rPr>
                <a:t>Create New SWR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8" name="순서도: 처리 4">
              <a:extLst>
                <a:ext uri="{FF2B5EF4-FFF2-40B4-BE49-F238E27FC236}">
                  <a16:creationId xmlns:a16="http://schemas.microsoft.com/office/drawing/2014/main" id="{AC7301C3-D825-3BF9-CB69-13C3BE9CA98C}"/>
                </a:ext>
              </a:extLst>
            </p:cNvPr>
            <p:cNvSpPr/>
            <p:nvPr/>
          </p:nvSpPr>
          <p:spPr bwMode="auto">
            <a:xfrm>
              <a:off x="2958092" y="3356991"/>
              <a:ext cx="1802472" cy="360040"/>
            </a:xfrm>
            <a:prstGeom prst="flowChartProcess">
              <a:avLst/>
            </a:prstGeom>
            <a:solidFill>
              <a:srgbClr val="0070C0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</a:rPr>
                <a:t>Submit SWR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9" name="순서도: 판단 6">
              <a:extLst>
                <a:ext uri="{FF2B5EF4-FFF2-40B4-BE49-F238E27FC236}">
                  <a16:creationId xmlns:a16="http://schemas.microsoft.com/office/drawing/2014/main" id="{6B672B01-6F1F-B158-F5E0-76E04F42C12F}"/>
                </a:ext>
              </a:extLst>
            </p:cNvPr>
            <p:cNvSpPr/>
            <p:nvPr/>
          </p:nvSpPr>
          <p:spPr bwMode="auto">
            <a:xfrm>
              <a:off x="2960364" y="2420888"/>
              <a:ext cx="1800200" cy="720080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effectLst/>
                  <a:latin typeface="Arial" pitchFamily="34" charset="0"/>
                </a:rPr>
                <a:t>SWR Complete?</a:t>
              </a:r>
              <a:endParaRPr kumimoji="0" lang="ko-KR" altLang="en-US" sz="900" b="0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cxnSp>
          <p:nvCxnSpPr>
            <p:cNvPr id="10" name="직선 화살표 연결선 7">
              <a:extLst>
                <a:ext uri="{FF2B5EF4-FFF2-40B4-BE49-F238E27FC236}">
                  <a16:creationId xmlns:a16="http://schemas.microsoft.com/office/drawing/2014/main" id="{1DF18082-7D1B-A458-3F8F-5EA1A9E35CB5}"/>
                </a:ext>
              </a:extLst>
            </p:cNvPr>
            <p:cNvCxnSpPr>
              <a:stCxn id="6" idx="2"/>
              <a:endCxn id="7" idx="0"/>
            </p:cNvCxnSpPr>
            <p:nvPr/>
          </p:nvCxnSpPr>
          <p:spPr bwMode="auto">
            <a:xfrm>
              <a:off x="3860464" y="1540416"/>
              <a:ext cx="0" cy="1603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" name="직선 화살표 연결선 8">
              <a:extLst>
                <a:ext uri="{FF2B5EF4-FFF2-40B4-BE49-F238E27FC236}">
                  <a16:creationId xmlns:a16="http://schemas.microsoft.com/office/drawing/2014/main" id="{2CF8AFD2-982D-C82F-41DB-01D43AFA99F9}"/>
                </a:ext>
              </a:extLst>
            </p:cNvPr>
            <p:cNvCxnSpPr>
              <a:stCxn id="7" idx="2"/>
              <a:endCxn id="9" idx="0"/>
            </p:cNvCxnSpPr>
            <p:nvPr/>
          </p:nvCxnSpPr>
          <p:spPr bwMode="auto">
            <a:xfrm>
              <a:off x="3860464" y="2060848"/>
              <a:ext cx="0" cy="3600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" name="직선 화살표 연결선 9">
              <a:extLst>
                <a:ext uri="{FF2B5EF4-FFF2-40B4-BE49-F238E27FC236}">
                  <a16:creationId xmlns:a16="http://schemas.microsoft.com/office/drawing/2014/main" id="{5384DB4C-5BD8-5B50-1C57-241AA9305727}"/>
                </a:ext>
              </a:extLst>
            </p:cNvPr>
            <p:cNvCxnSpPr>
              <a:stCxn id="9" idx="2"/>
              <a:endCxn id="8" idx="0"/>
            </p:cNvCxnSpPr>
            <p:nvPr/>
          </p:nvCxnSpPr>
          <p:spPr bwMode="auto">
            <a:xfrm flipH="1">
              <a:off x="3859328" y="3140968"/>
              <a:ext cx="1136" cy="21602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" name="순서도: 판단 11">
              <a:extLst>
                <a:ext uri="{FF2B5EF4-FFF2-40B4-BE49-F238E27FC236}">
                  <a16:creationId xmlns:a16="http://schemas.microsoft.com/office/drawing/2014/main" id="{50BB1252-BF3D-5592-B217-AC13B78B2D2C}"/>
                </a:ext>
              </a:extLst>
            </p:cNvPr>
            <p:cNvSpPr/>
            <p:nvPr/>
          </p:nvSpPr>
          <p:spPr bwMode="auto">
            <a:xfrm>
              <a:off x="5261151" y="2420272"/>
              <a:ext cx="1584176" cy="720080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normalizeH="0" baseline="0" dirty="0">
                  <a:ln>
                    <a:noFill/>
                  </a:ln>
                  <a:effectLst/>
                  <a:latin typeface="Arial" pitchFamily="34" charset="0"/>
                </a:rPr>
                <a:t>Cancel SWR?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sp>
          <p:nvSpPr>
            <p:cNvPr id="14" name="모서리가 둥근 직사각형 85">
              <a:extLst>
                <a:ext uri="{FF2B5EF4-FFF2-40B4-BE49-F238E27FC236}">
                  <a16:creationId xmlns:a16="http://schemas.microsoft.com/office/drawing/2014/main" id="{6D67D7D9-65D4-7574-BD0C-FC1F534D10D9}"/>
                </a:ext>
              </a:extLst>
            </p:cNvPr>
            <p:cNvSpPr/>
            <p:nvPr/>
          </p:nvSpPr>
          <p:spPr bwMode="auto">
            <a:xfrm>
              <a:off x="5261151" y="3356993"/>
              <a:ext cx="1584176" cy="36003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72000" rIns="91440" bIns="72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latin typeface="Arial" pitchFamily="34" charset="0"/>
                </a:rPr>
                <a:t>END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5" name="순서도: 처리 13">
              <a:extLst>
                <a:ext uri="{FF2B5EF4-FFF2-40B4-BE49-F238E27FC236}">
                  <a16:creationId xmlns:a16="http://schemas.microsoft.com/office/drawing/2014/main" id="{8D24EAED-F6B9-79A8-7A33-11C0E2EB7118}"/>
                </a:ext>
              </a:extLst>
            </p:cNvPr>
            <p:cNvSpPr/>
            <p:nvPr/>
          </p:nvSpPr>
          <p:spPr bwMode="auto">
            <a:xfrm>
              <a:off x="7205029" y="2600909"/>
              <a:ext cx="1296144" cy="360040"/>
            </a:xfrm>
            <a:prstGeom prst="flowChartProcess">
              <a:avLst/>
            </a:prstGeom>
            <a:solidFill>
              <a:srgbClr val="0070C0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</a:rPr>
                <a:t>Save As Draft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6" name="꺾인 연결선 103">
              <a:extLst>
                <a:ext uri="{FF2B5EF4-FFF2-40B4-BE49-F238E27FC236}">
                  <a16:creationId xmlns:a16="http://schemas.microsoft.com/office/drawing/2014/main" id="{F4967E58-C321-46C6-AAD0-BC2A79973BF4}"/>
                </a:ext>
              </a:extLst>
            </p:cNvPr>
            <p:cNvCxnSpPr>
              <a:stCxn id="15" idx="0"/>
              <a:endCxn id="9" idx="0"/>
            </p:cNvCxnSpPr>
            <p:nvPr/>
          </p:nvCxnSpPr>
          <p:spPr bwMode="auto">
            <a:xfrm rot="16200000" flipV="1">
              <a:off x="5766773" y="514580"/>
              <a:ext cx="180021" cy="3992637"/>
            </a:xfrm>
            <a:prstGeom prst="bentConnector3">
              <a:avLst>
                <a:gd name="adj1" fmla="val 226985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7" name="순서도: 처리 15">
              <a:extLst>
                <a:ext uri="{FF2B5EF4-FFF2-40B4-BE49-F238E27FC236}">
                  <a16:creationId xmlns:a16="http://schemas.microsoft.com/office/drawing/2014/main" id="{F2099418-7F15-6A65-C43E-7BDC34DF71C6}"/>
                </a:ext>
              </a:extLst>
            </p:cNvPr>
            <p:cNvSpPr/>
            <p:nvPr/>
          </p:nvSpPr>
          <p:spPr bwMode="auto">
            <a:xfrm>
              <a:off x="5188805" y="4149080"/>
              <a:ext cx="1735389" cy="360040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latin typeface="Arial" pitchFamily="34" charset="0"/>
                </a:rPr>
                <a:t>Approver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8" name="순서도: 처리 16">
              <a:extLst>
                <a:ext uri="{FF2B5EF4-FFF2-40B4-BE49-F238E27FC236}">
                  <a16:creationId xmlns:a16="http://schemas.microsoft.com/office/drawing/2014/main" id="{4720A338-675B-177D-6EBE-21102409A710}"/>
                </a:ext>
              </a:extLst>
            </p:cNvPr>
            <p:cNvSpPr/>
            <p:nvPr/>
          </p:nvSpPr>
          <p:spPr bwMode="auto">
            <a:xfrm>
              <a:off x="580293" y="4653136"/>
              <a:ext cx="1944216" cy="360040"/>
            </a:xfrm>
            <a:prstGeom prst="flowChartProcess">
              <a:avLst/>
            </a:prstGeom>
            <a:solidFill>
              <a:srgbClr val="0070C0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</a:rPr>
                <a:t>Originator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9" name="순서도: 처리 17">
              <a:extLst>
                <a:ext uri="{FF2B5EF4-FFF2-40B4-BE49-F238E27FC236}">
                  <a16:creationId xmlns:a16="http://schemas.microsoft.com/office/drawing/2014/main" id="{ABE2B861-F73F-D538-7E4C-B1F6DC07985F}"/>
                </a:ext>
              </a:extLst>
            </p:cNvPr>
            <p:cNvSpPr/>
            <p:nvPr/>
          </p:nvSpPr>
          <p:spPr bwMode="auto">
            <a:xfrm>
              <a:off x="580293" y="4149080"/>
              <a:ext cx="1944216" cy="360040"/>
            </a:xfrm>
            <a:prstGeom prst="flowChartProcess">
              <a:avLst/>
            </a:prstGeom>
            <a:solidFill>
              <a:srgbClr val="0070C0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</a:rPr>
                <a:t>Disapprove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0" name="순서도: 처리 18">
              <a:extLst>
                <a:ext uri="{FF2B5EF4-FFF2-40B4-BE49-F238E27FC236}">
                  <a16:creationId xmlns:a16="http://schemas.microsoft.com/office/drawing/2014/main" id="{7AE45A3F-3034-C50E-A3B1-D24C4532E61F}"/>
                </a:ext>
              </a:extLst>
            </p:cNvPr>
            <p:cNvSpPr/>
            <p:nvPr/>
          </p:nvSpPr>
          <p:spPr bwMode="auto">
            <a:xfrm>
              <a:off x="580293" y="5254094"/>
              <a:ext cx="721782" cy="431156"/>
            </a:xfrm>
            <a:prstGeom prst="flowChartProcess">
              <a:avLst/>
            </a:prstGeom>
            <a:solidFill>
              <a:srgbClr val="0070C0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</a:rPr>
                <a:t>Reject SWR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1" name="순서도: 처리 19">
              <a:extLst>
                <a:ext uri="{FF2B5EF4-FFF2-40B4-BE49-F238E27FC236}">
                  <a16:creationId xmlns:a16="http://schemas.microsoft.com/office/drawing/2014/main" id="{85727BA3-E645-D8A7-707E-8DD6FB5CF631}"/>
                </a:ext>
              </a:extLst>
            </p:cNvPr>
            <p:cNvSpPr/>
            <p:nvPr/>
          </p:nvSpPr>
          <p:spPr bwMode="auto">
            <a:xfrm>
              <a:off x="1590107" y="5254094"/>
              <a:ext cx="934402" cy="409583"/>
            </a:xfrm>
            <a:prstGeom prst="flowChartProcess">
              <a:avLst/>
            </a:prstGeom>
            <a:solidFill>
              <a:srgbClr val="0070C0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</a:rPr>
                <a:t>Re-Submit SWR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22" name="직선 화살표 연결선 20">
              <a:extLst>
                <a:ext uri="{FF2B5EF4-FFF2-40B4-BE49-F238E27FC236}">
                  <a16:creationId xmlns:a16="http://schemas.microsoft.com/office/drawing/2014/main" id="{938D9013-7968-5AF5-29B5-2E30D5CC742C}"/>
                </a:ext>
              </a:extLst>
            </p:cNvPr>
            <p:cNvCxnSpPr>
              <a:stCxn id="19" idx="2"/>
              <a:endCxn id="18" idx="0"/>
            </p:cNvCxnSpPr>
            <p:nvPr/>
          </p:nvCxnSpPr>
          <p:spPr bwMode="auto">
            <a:xfrm>
              <a:off x="1552401" y="4509120"/>
              <a:ext cx="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" name="직선 화살표 연결선 21">
              <a:extLst>
                <a:ext uri="{FF2B5EF4-FFF2-40B4-BE49-F238E27FC236}">
                  <a16:creationId xmlns:a16="http://schemas.microsoft.com/office/drawing/2014/main" id="{4EDBE0E4-6884-5C6A-644F-B64E5E043A6A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 bwMode="auto">
            <a:xfrm flipH="1">
              <a:off x="6052901" y="5517232"/>
              <a:ext cx="3599" cy="29417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4" name="직선 화살표 연결선 22">
              <a:extLst>
                <a:ext uri="{FF2B5EF4-FFF2-40B4-BE49-F238E27FC236}">
                  <a16:creationId xmlns:a16="http://schemas.microsoft.com/office/drawing/2014/main" id="{65F991F6-F964-7408-1E9B-6D3C457D6442}"/>
                </a:ext>
              </a:extLst>
            </p:cNvPr>
            <p:cNvCxnSpPr>
              <a:stCxn id="17" idx="2"/>
              <a:endCxn id="36" idx="0"/>
            </p:cNvCxnSpPr>
            <p:nvPr/>
          </p:nvCxnSpPr>
          <p:spPr bwMode="auto">
            <a:xfrm>
              <a:off x="6056500" y="4509120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7" name="순서도: 판단 23">
              <a:extLst>
                <a:ext uri="{FF2B5EF4-FFF2-40B4-BE49-F238E27FC236}">
                  <a16:creationId xmlns:a16="http://schemas.microsoft.com/office/drawing/2014/main" id="{947A9471-6294-8EC5-1710-582D670B4C05}"/>
                </a:ext>
              </a:extLst>
            </p:cNvPr>
            <p:cNvSpPr/>
            <p:nvPr/>
          </p:nvSpPr>
          <p:spPr bwMode="auto">
            <a:xfrm>
              <a:off x="2975078" y="4005064"/>
              <a:ext cx="1772002" cy="360040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latin typeface="Arial" pitchFamily="34" charset="0"/>
                </a:rPr>
                <a:t>Approver 01</a:t>
              </a:r>
              <a:endParaRPr kumimoji="0" lang="ko-KR" altLang="en-US" sz="900" b="0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sp>
          <p:nvSpPr>
            <p:cNvPr id="28" name="순서도: 판단 24">
              <a:extLst>
                <a:ext uri="{FF2B5EF4-FFF2-40B4-BE49-F238E27FC236}">
                  <a16:creationId xmlns:a16="http://schemas.microsoft.com/office/drawing/2014/main" id="{E12EA373-33AF-E3FF-366D-C017D9F040DF}"/>
                </a:ext>
              </a:extLst>
            </p:cNvPr>
            <p:cNvSpPr/>
            <p:nvPr/>
          </p:nvSpPr>
          <p:spPr bwMode="auto">
            <a:xfrm>
              <a:off x="2970766" y="4589316"/>
              <a:ext cx="1772002" cy="360040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latin typeface="Arial" pitchFamily="34" charset="0"/>
                </a:rPr>
                <a:t>Approver 02</a:t>
              </a:r>
              <a:endParaRPr kumimoji="0" lang="ko-KR" altLang="en-US" sz="900" b="0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sp>
          <p:nvSpPr>
            <p:cNvPr id="29" name="순서도: 판단 25">
              <a:extLst>
                <a:ext uri="{FF2B5EF4-FFF2-40B4-BE49-F238E27FC236}">
                  <a16:creationId xmlns:a16="http://schemas.microsoft.com/office/drawing/2014/main" id="{8B52A112-2B9D-8C95-36DE-2CA24DDE060C}"/>
                </a:ext>
              </a:extLst>
            </p:cNvPr>
            <p:cNvSpPr/>
            <p:nvPr/>
          </p:nvSpPr>
          <p:spPr bwMode="auto">
            <a:xfrm>
              <a:off x="2970766" y="5949280"/>
              <a:ext cx="1772002" cy="360040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latin typeface="Arial" pitchFamily="34" charset="0"/>
                </a:rPr>
                <a:t>Approver 10</a:t>
              </a:r>
              <a:endParaRPr kumimoji="0" lang="ko-KR" altLang="en-US" sz="900" b="0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cxnSp>
          <p:nvCxnSpPr>
            <p:cNvPr id="30" name="직선 화살표 연결선 26">
              <a:extLst>
                <a:ext uri="{FF2B5EF4-FFF2-40B4-BE49-F238E27FC236}">
                  <a16:creationId xmlns:a16="http://schemas.microsoft.com/office/drawing/2014/main" id="{5A0028F4-4F32-5A1C-0DA7-E50063589901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 bwMode="auto">
            <a:xfrm flipH="1">
              <a:off x="3856767" y="4365104"/>
              <a:ext cx="4312" cy="2242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1" name="직선 화살표 연결선 27">
              <a:extLst>
                <a:ext uri="{FF2B5EF4-FFF2-40B4-BE49-F238E27FC236}">
                  <a16:creationId xmlns:a16="http://schemas.microsoft.com/office/drawing/2014/main" id="{F2B83375-62D2-D305-2D46-D49DA7BF4EA1}"/>
                </a:ext>
              </a:extLst>
            </p:cNvPr>
            <p:cNvCxnSpPr>
              <a:stCxn id="28" idx="2"/>
              <a:endCxn id="43" idx="0"/>
            </p:cNvCxnSpPr>
            <p:nvPr/>
          </p:nvCxnSpPr>
          <p:spPr bwMode="auto">
            <a:xfrm flipH="1">
              <a:off x="3856766" y="4949356"/>
              <a:ext cx="1" cy="3518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2" name="직선 화살표 연결선 28">
              <a:extLst>
                <a:ext uri="{FF2B5EF4-FFF2-40B4-BE49-F238E27FC236}">
                  <a16:creationId xmlns:a16="http://schemas.microsoft.com/office/drawing/2014/main" id="{08B3506A-A39C-B34C-CF27-AE89BE4BAFD4}"/>
                </a:ext>
              </a:extLst>
            </p:cNvPr>
            <p:cNvCxnSpPr>
              <a:stCxn id="43" idx="2"/>
              <a:endCxn id="29" idx="0"/>
            </p:cNvCxnSpPr>
            <p:nvPr/>
          </p:nvCxnSpPr>
          <p:spPr bwMode="auto">
            <a:xfrm>
              <a:off x="3856766" y="5661248"/>
              <a:ext cx="1" cy="288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3" name="직선 화살표 연결선 29">
              <a:extLst>
                <a:ext uri="{FF2B5EF4-FFF2-40B4-BE49-F238E27FC236}">
                  <a16:creationId xmlns:a16="http://schemas.microsoft.com/office/drawing/2014/main" id="{75080E2A-59BB-511E-3EB3-1A5564B021EB}"/>
                </a:ext>
              </a:extLst>
            </p:cNvPr>
            <p:cNvCxnSpPr>
              <a:stCxn id="9" idx="3"/>
              <a:endCxn id="13" idx="1"/>
            </p:cNvCxnSpPr>
            <p:nvPr/>
          </p:nvCxnSpPr>
          <p:spPr bwMode="auto">
            <a:xfrm flipV="1">
              <a:off x="4760564" y="2780312"/>
              <a:ext cx="500587" cy="6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4" name="직선 화살표 연결선 30">
              <a:extLst>
                <a:ext uri="{FF2B5EF4-FFF2-40B4-BE49-F238E27FC236}">
                  <a16:creationId xmlns:a16="http://schemas.microsoft.com/office/drawing/2014/main" id="{73F10258-7898-54FE-0568-24AD2C5616A7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 bwMode="auto">
            <a:xfrm>
              <a:off x="6845327" y="2780312"/>
              <a:ext cx="359702" cy="61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5" name="직선 화살표 연결선 31">
              <a:extLst>
                <a:ext uri="{FF2B5EF4-FFF2-40B4-BE49-F238E27FC236}">
                  <a16:creationId xmlns:a16="http://schemas.microsoft.com/office/drawing/2014/main" id="{6B975620-9A4E-D618-F332-E70A6A57E94A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 bwMode="auto">
            <a:xfrm>
              <a:off x="6053239" y="3140352"/>
              <a:ext cx="0" cy="21664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6" name="순서도: 판단 32">
              <a:extLst>
                <a:ext uri="{FF2B5EF4-FFF2-40B4-BE49-F238E27FC236}">
                  <a16:creationId xmlns:a16="http://schemas.microsoft.com/office/drawing/2014/main" id="{1DAE1D73-D235-E4A1-9CBF-D9581FC13CB5}"/>
                </a:ext>
              </a:extLst>
            </p:cNvPr>
            <p:cNvSpPr/>
            <p:nvPr/>
          </p:nvSpPr>
          <p:spPr bwMode="auto">
            <a:xfrm>
              <a:off x="5188805" y="4797152"/>
              <a:ext cx="1735390" cy="720080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normalizeH="0" baseline="0" dirty="0">
                  <a:ln>
                    <a:noFill/>
                  </a:ln>
                  <a:effectLst/>
                  <a:latin typeface="Arial" pitchFamily="34" charset="0"/>
                </a:rPr>
                <a:t>All </a:t>
              </a:r>
              <a:r>
                <a:rPr lang="en-US" altLang="ko-KR" sz="800" dirty="0">
                  <a:latin typeface="Arial" pitchFamily="34" charset="0"/>
                </a:rPr>
                <a:t>Approved?</a:t>
              </a:r>
              <a:endParaRPr kumimoji="0" lang="en-US" altLang="ko-KR" sz="800" b="0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800" b="0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sp>
          <p:nvSpPr>
            <p:cNvPr id="37" name="모서리가 둥근 직사각형 235">
              <a:extLst>
                <a:ext uri="{FF2B5EF4-FFF2-40B4-BE49-F238E27FC236}">
                  <a16:creationId xmlns:a16="http://schemas.microsoft.com/office/drawing/2014/main" id="{6B5D4F1E-2EF4-FE09-7247-0F26E99EFAA4}"/>
                </a:ext>
              </a:extLst>
            </p:cNvPr>
            <p:cNvSpPr/>
            <p:nvPr/>
          </p:nvSpPr>
          <p:spPr bwMode="auto">
            <a:xfrm>
              <a:off x="5548845" y="5811407"/>
              <a:ext cx="1008112" cy="569921"/>
            </a:xfrm>
            <a:prstGeom prst="roundRect">
              <a:avLst/>
            </a:prstGeom>
            <a:solidFill>
              <a:srgbClr val="002060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5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</a:rPr>
                <a:t>SWR Approved</a:t>
              </a:r>
              <a:endParaRPr kumimoji="0" lang="ko-KR" altLang="en-US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8" name="모서리가 둥근 직사각형 236">
              <a:extLst>
                <a:ext uri="{FF2B5EF4-FFF2-40B4-BE49-F238E27FC236}">
                  <a16:creationId xmlns:a16="http://schemas.microsoft.com/office/drawing/2014/main" id="{AC614ED4-858D-AFA1-81AB-A65D58D18BBD}"/>
                </a:ext>
              </a:extLst>
            </p:cNvPr>
            <p:cNvSpPr/>
            <p:nvPr/>
          </p:nvSpPr>
          <p:spPr bwMode="auto">
            <a:xfrm>
              <a:off x="467544" y="5805264"/>
              <a:ext cx="949549" cy="569922"/>
            </a:xfrm>
            <a:prstGeom prst="round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</a:rPr>
                <a:t>SWR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</a:rPr>
                <a:t>Reject</a:t>
              </a: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</a:rPr>
                <a:t>ed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39" name="꺾인 연결선 240">
              <a:extLst>
                <a:ext uri="{FF2B5EF4-FFF2-40B4-BE49-F238E27FC236}">
                  <a16:creationId xmlns:a16="http://schemas.microsoft.com/office/drawing/2014/main" id="{CE6A8DCD-5667-05D6-48C6-C5A5F8996B2D}"/>
                </a:ext>
              </a:extLst>
            </p:cNvPr>
            <p:cNvCxnSpPr>
              <a:stCxn id="29" idx="2"/>
              <a:endCxn id="17" idx="0"/>
            </p:cNvCxnSpPr>
            <p:nvPr/>
          </p:nvCxnSpPr>
          <p:spPr bwMode="auto">
            <a:xfrm rot="5400000" flipH="1" flipV="1">
              <a:off x="3876513" y="4129333"/>
              <a:ext cx="2160240" cy="2199733"/>
            </a:xfrm>
            <a:prstGeom prst="bentConnector5">
              <a:avLst>
                <a:gd name="adj1" fmla="val -10582"/>
                <a:gd name="adj2" fmla="val 50416"/>
                <a:gd name="adj3" fmla="val 110582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0" name="직선 화살표 연결선 36">
              <a:extLst>
                <a:ext uri="{FF2B5EF4-FFF2-40B4-BE49-F238E27FC236}">
                  <a16:creationId xmlns:a16="http://schemas.microsoft.com/office/drawing/2014/main" id="{0694F4DA-7C8B-6B94-4513-8BE687B87CB7}"/>
                </a:ext>
              </a:extLst>
            </p:cNvPr>
            <p:cNvCxnSpPr>
              <a:stCxn id="20" idx="2"/>
              <a:endCxn id="38" idx="0"/>
            </p:cNvCxnSpPr>
            <p:nvPr/>
          </p:nvCxnSpPr>
          <p:spPr bwMode="auto">
            <a:xfrm>
              <a:off x="941184" y="5685250"/>
              <a:ext cx="1135" cy="12001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1" name="꺾인 연결선 260">
              <a:extLst>
                <a:ext uri="{FF2B5EF4-FFF2-40B4-BE49-F238E27FC236}">
                  <a16:creationId xmlns:a16="http://schemas.microsoft.com/office/drawing/2014/main" id="{4F52E472-8B1F-CFAB-FB2F-AB3095273113}"/>
                </a:ext>
              </a:extLst>
            </p:cNvPr>
            <p:cNvCxnSpPr>
              <a:stCxn id="18" idx="2"/>
              <a:endCxn id="20" idx="0"/>
            </p:cNvCxnSpPr>
            <p:nvPr/>
          </p:nvCxnSpPr>
          <p:spPr bwMode="auto">
            <a:xfrm rot="5400000">
              <a:off x="1126334" y="4828027"/>
              <a:ext cx="240918" cy="611217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2" name="꺾인 연결선 262">
              <a:extLst>
                <a:ext uri="{FF2B5EF4-FFF2-40B4-BE49-F238E27FC236}">
                  <a16:creationId xmlns:a16="http://schemas.microsoft.com/office/drawing/2014/main" id="{860C94BF-8E7B-58C8-A84F-86F51C34545E}"/>
                </a:ext>
              </a:extLst>
            </p:cNvPr>
            <p:cNvCxnSpPr>
              <a:stCxn id="18" idx="2"/>
              <a:endCxn id="21" idx="0"/>
            </p:cNvCxnSpPr>
            <p:nvPr/>
          </p:nvCxnSpPr>
          <p:spPr bwMode="auto">
            <a:xfrm rot="16200000" flipH="1">
              <a:off x="1684395" y="4881181"/>
              <a:ext cx="240918" cy="504907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3" name="순서도: 판단 39">
              <a:extLst>
                <a:ext uri="{FF2B5EF4-FFF2-40B4-BE49-F238E27FC236}">
                  <a16:creationId xmlns:a16="http://schemas.microsoft.com/office/drawing/2014/main" id="{DB028C8D-BAD4-C5E6-075C-E6572D70E654}"/>
                </a:ext>
              </a:extLst>
            </p:cNvPr>
            <p:cNvSpPr/>
            <p:nvPr/>
          </p:nvSpPr>
          <p:spPr bwMode="auto">
            <a:xfrm>
              <a:off x="2970765" y="5301208"/>
              <a:ext cx="1772002" cy="360040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50" dirty="0">
                  <a:latin typeface="Arial" pitchFamily="34" charset="0"/>
                </a:rPr>
                <a:t>Approver n</a:t>
              </a:r>
              <a:endParaRPr kumimoji="0" lang="ko-KR" altLang="en-US" sz="1050" b="0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cxnSp>
          <p:nvCxnSpPr>
            <p:cNvPr id="44" name="직선 화살표 연결선 40">
              <a:extLst>
                <a:ext uri="{FF2B5EF4-FFF2-40B4-BE49-F238E27FC236}">
                  <a16:creationId xmlns:a16="http://schemas.microsoft.com/office/drawing/2014/main" id="{EB361233-586C-8AF5-7EF8-A2754C96A407}"/>
                </a:ext>
              </a:extLst>
            </p:cNvPr>
            <p:cNvCxnSpPr>
              <a:stCxn id="8" idx="2"/>
              <a:endCxn id="27" idx="0"/>
            </p:cNvCxnSpPr>
            <p:nvPr/>
          </p:nvCxnSpPr>
          <p:spPr bwMode="auto">
            <a:xfrm>
              <a:off x="3859328" y="3717031"/>
              <a:ext cx="1751" cy="28803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꺾인 연결선 288">
              <a:extLst>
                <a:ext uri="{FF2B5EF4-FFF2-40B4-BE49-F238E27FC236}">
                  <a16:creationId xmlns:a16="http://schemas.microsoft.com/office/drawing/2014/main" id="{F8B96F29-50C2-23CB-DC1E-1CF7E2DD70DE}"/>
                </a:ext>
              </a:extLst>
            </p:cNvPr>
            <p:cNvCxnSpPr>
              <a:stCxn id="27" idx="1"/>
              <a:endCxn id="19" idx="0"/>
            </p:cNvCxnSpPr>
            <p:nvPr/>
          </p:nvCxnSpPr>
          <p:spPr bwMode="auto">
            <a:xfrm rot="10800000">
              <a:off x="1552402" y="4149080"/>
              <a:ext cx="1422677" cy="36004"/>
            </a:xfrm>
            <a:prstGeom prst="bentConnector4">
              <a:avLst>
                <a:gd name="adj1" fmla="val 15835"/>
                <a:gd name="adj2" fmla="val 734929"/>
              </a:avLst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꺾인 연결선 290">
              <a:extLst>
                <a:ext uri="{FF2B5EF4-FFF2-40B4-BE49-F238E27FC236}">
                  <a16:creationId xmlns:a16="http://schemas.microsoft.com/office/drawing/2014/main" id="{91AB26EA-7157-2D60-98FF-BC91FBF52280}"/>
                </a:ext>
              </a:extLst>
            </p:cNvPr>
            <p:cNvCxnSpPr>
              <a:stCxn id="28" idx="1"/>
              <a:endCxn id="19" idx="0"/>
            </p:cNvCxnSpPr>
            <p:nvPr/>
          </p:nvCxnSpPr>
          <p:spPr bwMode="auto">
            <a:xfrm rot="10800000">
              <a:off x="1552402" y="4149080"/>
              <a:ext cx="1418365" cy="620256"/>
            </a:xfrm>
            <a:prstGeom prst="bentConnector4">
              <a:avLst>
                <a:gd name="adj1" fmla="val 15731"/>
                <a:gd name="adj2" fmla="val 136856"/>
              </a:avLst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꺾인 연결선 292">
              <a:extLst>
                <a:ext uri="{FF2B5EF4-FFF2-40B4-BE49-F238E27FC236}">
                  <a16:creationId xmlns:a16="http://schemas.microsoft.com/office/drawing/2014/main" id="{75972C95-C4DE-843E-0DEE-9AEDC9AFD734}"/>
                </a:ext>
              </a:extLst>
            </p:cNvPr>
            <p:cNvCxnSpPr>
              <a:stCxn id="43" idx="1"/>
              <a:endCxn id="19" idx="0"/>
            </p:cNvCxnSpPr>
            <p:nvPr/>
          </p:nvCxnSpPr>
          <p:spPr bwMode="auto">
            <a:xfrm rot="10800000">
              <a:off x="1552401" y="4149080"/>
              <a:ext cx="1418364" cy="1332148"/>
            </a:xfrm>
            <a:prstGeom prst="bentConnector4">
              <a:avLst>
                <a:gd name="adj1" fmla="val 15731"/>
                <a:gd name="adj2" fmla="val 117160"/>
              </a:avLst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8" name="꺾인 연결선 294">
              <a:extLst>
                <a:ext uri="{FF2B5EF4-FFF2-40B4-BE49-F238E27FC236}">
                  <a16:creationId xmlns:a16="http://schemas.microsoft.com/office/drawing/2014/main" id="{E89D72BC-1428-189B-4683-B8FC48AC49B4}"/>
                </a:ext>
              </a:extLst>
            </p:cNvPr>
            <p:cNvCxnSpPr>
              <a:stCxn id="29" idx="1"/>
              <a:endCxn id="19" idx="0"/>
            </p:cNvCxnSpPr>
            <p:nvPr/>
          </p:nvCxnSpPr>
          <p:spPr bwMode="auto">
            <a:xfrm rot="10800000">
              <a:off x="1552402" y="4149080"/>
              <a:ext cx="1418365" cy="1980220"/>
            </a:xfrm>
            <a:prstGeom prst="bentConnector4">
              <a:avLst>
                <a:gd name="adj1" fmla="val 15731"/>
                <a:gd name="adj2" fmla="val 111544"/>
              </a:avLst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AC6E290-B80F-00C5-57A5-33BCE4EB4FB1}"/>
                </a:ext>
              </a:extLst>
            </p:cNvPr>
            <p:cNvSpPr txBox="1"/>
            <p:nvPr/>
          </p:nvSpPr>
          <p:spPr>
            <a:xfrm>
              <a:off x="2484601" y="6032321"/>
              <a:ext cx="471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N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F85642F-B235-C8D1-CC8F-081368F62BA3}"/>
                </a:ext>
              </a:extLst>
            </p:cNvPr>
            <p:cNvSpPr txBox="1"/>
            <p:nvPr/>
          </p:nvSpPr>
          <p:spPr>
            <a:xfrm>
              <a:off x="4774879" y="2490898"/>
              <a:ext cx="471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N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9900E3F-9CC2-E029-1E2B-6D115208CA3B}"/>
                </a:ext>
              </a:extLst>
            </p:cNvPr>
            <p:cNvSpPr txBox="1"/>
            <p:nvPr/>
          </p:nvSpPr>
          <p:spPr>
            <a:xfrm>
              <a:off x="6779460" y="2503929"/>
              <a:ext cx="471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N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D0381BB3-12D2-D173-046E-3616CCA2A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91" y="909310"/>
            <a:ext cx="3804140" cy="3710211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A18BBD7-64BF-68CC-6157-11771B48B012}"/>
              </a:ext>
            </a:extLst>
          </p:cNvPr>
          <p:cNvSpPr/>
          <p:nvPr/>
        </p:nvSpPr>
        <p:spPr>
          <a:xfrm>
            <a:off x="537590" y="4324456"/>
            <a:ext cx="1843799" cy="26537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231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4">
            <a:extLst>
              <a:ext uri="{FF2B5EF4-FFF2-40B4-BE49-F238E27FC236}">
                <a16:creationId xmlns:a16="http://schemas.microsoft.com/office/drawing/2014/main" id="{E0D3081D-CDDB-A1FE-4F21-5C7E5ABA3D4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608198" y="1084555"/>
            <a:ext cx="7877175" cy="572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latinLnBrk="1" hangingPunct="1">
              <a:spcBef>
                <a:spcPct val="50000"/>
              </a:spcBef>
              <a:spcAft>
                <a:spcPct val="0"/>
              </a:spcAft>
              <a:buClr>
                <a:srgbClr val="004686"/>
              </a:buClr>
              <a:buSzPct val="110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254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089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538288" indent="-166688" algn="l" rtl="0" eaLnBrk="1" fontAlgn="base" latinLnBrk="1" hangingPunct="1">
              <a:spcBef>
                <a:spcPct val="25000"/>
              </a:spcBef>
              <a:spcAft>
                <a:spcPct val="0"/>
              </a:spcAft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034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5pPr>
            <a:lvl6pPr marL="24606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6pPr>
            <a:lvl7pPr marL="29178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7pPr>
            <a:lvl8pPr marL="3375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8pPr>
            <a:lvl9pPr marL="38322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ko-K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1482D3-1B16-1712-205F-31F402353C36}"/>
              </a:ext>
            </a:extLst>
          </p:cNvPr>
          <p:cNvSpPr/>
          <p:nvPr/>
        </p:nvSpPr>
        <p:spPr>
          <a:xfrm>
            <a:off x="170132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5,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eMES overview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D48ADE-71FF-F4BB-F203-AF54E9397D16}"/>
              </a:ext>
            </a:extLst>
          </p:cNvPr>
          <p:cNvSpPr txBox="1">
            <a:spLocks/>
          </p:cNvSpPr>
          <p:nvPr/>
        </p:nvSpPr>
        <p:spPr>
          <a:xfrm>
            <a:off x="621791" y="646791"/>
            <a:ext cx="2615185" cy="318298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spc="0">
                <a:solidFill>
                  <a:schemeClr val="accent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Shipment  1/2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359C5DE-BA83-68E0-2546-25FC00A188F8}"/>
              </a:ext>
            </a:extLst>
          </p:cNvPr>
          <p:cNvSpPr txBox="1">
            <a:spLocks/>
          </p:cNvSpPr>
          <p:nvPr/>
        </p:nvSpPr>
        <p:spPr>
          <a:xfrm>
            <a:off x="384048" y="965089"/>
            <a:ext cx="11658600" cy="5290675"/>
          </a:xfrm>
          <a:prstGeom prst="rect">
            <a:avLst/>
          </a:prstGeom>
        </p:spPr>
        <p:txBody>
          <a:bodyPr>
            <a:normAutofit/>
          </a:bodyPr>
          <a:lstStyle>
            <a:lvl1pPr marL="339725" indent="-339725" algn="l" defTabSz="1219170" rtl="0" eaLnBrk="1" latinLnBrk="1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USER</a:t>
            </a:r>
            <a:r>
              <a:rPr lang="ko-KR" altLang="en-US" sz="1800" dirty="0"/>
              <a:t> </a:t>
            </a:r>
            <a:r>
              <a:rPr lang="en-US" altLang="ko-KR" sz="1800" dirty="0"/>
              <a:t>–</a:t>
            </a:r>
            <a:r>
              <a:rPr lang="ko-KR" altLang="en-US" sz="1800" dirty="0"/>
              <a:t> </a:t>
            </a:r>
            <a:r>
              <a:rPr lang="en-US" altLang="ko-KR" sz="1800" dirty="0"/>
              <a:t> Logistics</a:t>
            </a:r>
          </a:p>
          <a:p>
            <a:r>
              <a:rPr lang="en-US" altLang="ko-KR" sz="1800" dirty="0"/>
              <a:t>Main functions</a:t>
            </a:r>
            <a:r>
              <a:rPr lang="ko-KR" altLang="en-US" sz="1800" dirty="0"/>
              <a:t> </a:t>
            </a:r>
            <a:r>
              <a:rPr lang="en-US" altLang="ko-KR" sz="1800" dirty="0"/>
              <a:t>    </a:t>
            </a:r>
          </a:p>
          <a:p>
            <a:pPr lvl="1"/>
            <a:endParaRPr lang="en-US" altLang="ko-KR" sz="1600" dirty="0"/>
          </a:p>
        </p:txBody>
      </p:sp>
      <p:grpSp>
        <p:nvGrpSpPr>
          <p:cNvPr id="3" name="그룹 34">
            <a:extLst>
              <a:ext uri="{FF2B5EF4-FFF2-40B4-BE49-F238E27FC236}">
                <a16:creationId xmlns:a16="http://schemas.microsoft.com/office/drawing/2014/main" id="{D868A88A-CBED-BB0C-259A-0C2CE987307B}"/>
              </a:ext>
            </a:extLst>
          </p:cNvPr>
          <p:cNvGrpSpPr/>
          <p:nvPr/>
        </p:nvGrpSpPr>
        <p:grpSpPr>
          <a:xfrm>
            <a:off x="1104619" y="1891613"/>
            <a:ext cx="8568952" cy="2314575"/>
            <a:chOff x="323528" y="1474465"/>
            <a:chExt cx="8568952" cy="2314575"/>
          </a:xfrm>
        </p:grpSpPr>
        <p:grpSp>
          <p:nvGrpSpPr>
            <p:cNvPr id="5" name="그룹 1">
              <a:extLst>
                <a:ext uri="{FF2B5EF4-FFF2-40B4-BE49-F238E27FC236}">
                  <a16:creationId xmlns:a16="http://schemas.microsoft.com/office/drawing/2014/main" id="{DE320A08-AE0F-63CC-B59E-8A328783B31B}"/>
                </a:ext>
              </a:extLst>
            </p:cNvPr>
            <p:cNvGrpSpPr/>
            <p:nvPr/>
          </p:nvGrpSpPr>
          <p:grpSpPr>
            <a:xfrm>
              <a:off x="2076519" y="1474465"/>
              <a:ext cx="1568450" cy="2314575"/>
              <a:chOff x="1991867" y="1474465"/>
              <a:chExt cx="1568450" cy="2314575"/>
            </a:xfrm>
          </p:grpSpPr>
          <p:sp>
            <p:nvSpPr>
              <p:cNvPr id="29" name="AutoShape 10">
                <a:extLst>
                  <a:ext uri="{FF2B5EF4-FFF2-40B4-BE49-F238E27FC236}">
                    <a16:creationId xmlns:a16="http://schemas.microsoft.com/office/drawing/2014/main" id="{674ECEE6-CB7A-EF0D-9625-F494CA690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1867" y="1474465"/>
                <a:ext cx="1568450" cy="363537"/>
              </a:xfrm>
              <a:prstGeom prst="bevel">
                <a:avLst>
                  <a:gd name="adj" fmla="val 12500"/>
                </a:avLst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4B258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050" b="1" dirty="0">
                    <a:latin typeface="Arial" pitchFamily="34" charset="0"/>
                    <a:ea typeface="굴림체" pitchFamily="49" charset="-127"/>
                  </a:rPr>
                  <a:t>Shipping Entry</a:t>
                </a:r>
                <a:endParaRPr lang="ko-KR" altLang="en-US" sz="1050" b="1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30" name="Rectangle 11">
                <a:extLst>
                  <a:ext uri="{FF2B5EF4-FFF2-40B4-BE49-F238E27FC236}">
                    <a16:creationId xmlns:a16="http://schemas.microsoft.com/office/drawing/2014/main" id="{F394DCCB-156D-87D2-4AC1-FE0BB7A68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4092" y="1823715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050" dirty="0">
                    <a:latin typeface="Arial" pitchFamily="34" charset="0"/>
                    <a:ea typeface="굴림체" pitchFamily="49" charset="-127"/>
                  </a:rPr>
                  <a:t>Sequence Number</a:t>
                </a:r>
                <a:endParaRPr lang="ko-KR" altLang="en-US" sz="105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31" name="Rectangle 12">
                <a:extLst>
                  <a:ext uri="{FF2B5EF4-FFF2-40B4-BE49-F238E27FC236}">
                    <a16:creationId xmlns:a16="http://schemas.microsoft.com/office/drawing/2014/main" id="{A9E5324E-04B6-2B41-B60D-F1D9E0D0B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4092" y="2217415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600" dirty="0">
                    <a:solidFill>
                      <a:srgbClr val="FF0000"/>
                    </a:solidFill>
                    <a:latin typeface="Arial" pitchFamily="34" charset="0"/>
                    <a:ea typeface="굴림체" pitchFamily="49" charset="-127"/>
                  </a:rPr>
                  <a:t>*2</a:t>
                </a:r>
                <a:r>
                  <a:rPr lang="en-US" altLang="ko-KR" sz="800" dirty="0">
                    <a:solidFill>
                      <a:srgbClr val="FF0000"/>
                    </a:solidFill>
                    <a:latin typeface="Arial" pitchFamily="34" charset="0"/>
                    <a:ea typeface="굴림체" pitchFamily="49" charset="-127"/>
                  </a:rPr>
                  <a:t>)</a:t>
                </a:r>
                <a:r>
                  <a:rPr lang="en-US" altLang="ko-KR" sz="1050" dirty="0">
                    <a:latin typeface="Arial" pitchFamily="34" charset="0"/>
                    <a:ea typeface="굴림체" pitchFamily="49" charset="-127"/>
                  </a:rPr>
                  <a:t>Auto Carton Assign</a:t>
                </a:r>
              </a:p>
            </p:txBody>
          </p:sp>
          <p:sp>
            <p:nvSpPr>
              <p:cNvPr id="32" name="Rectangle 13">
                <a:extLst>
                  <a:ext uri="{FF2B5EF4-FFF2-40B4-BE49-F238E27FC236}">
                    <a16:creationId xmlns:a16="http://schemas.microsoft.com/office/drawing/2014/main" id="{C253E735-9449-4FAD-23CA-6CFAC4DB3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4092" y="2609527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050" dirty="0">
                    <a:latin typeface="Arial" pitchFamily="34" charset="0"/>
                    <a:ea typeface="굴림체" pitchFamily="49" charset="-127"/>
                  </a:rPr>
                  <a:t>Invoice # Assign</a:t>
                </a:r>
              </a:p>
            </p:txBody>
          </p:sp>
          <p:sp>
            <p:nvSpPr>
              <p:cNvPr id="33" name="Rectangle 14">
                <a:extLst>
                  <a:ext uri="{FF2B5EF4-FFF2-40B4-BE49-F238E27FC236}">
                    <a16:creationId xmlns:a16="http://schemas.microsoft.com/office/drawing/2014/main" id="{8A946526-EB62-29BF-AE35-64C0E560E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4092" y="3001640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050" dirty="0">
                    <a:latin typeface="Arial" pitchFamily="34" charset="0"/>
                    <a:ea typeface="굴림체" pitchFamily="49" charset="-127"/>
                  </a:rPr>
                  <a:t>Holding of lot</a:t>
                </a:r>
                <a:endParaRPr lang="ko-KR" altLang="en-US" sz="105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A776CC5E-2A4C-5E5E-277F-6AFE717F7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4092" y="3395340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050" dirty="0">
                    <a:latin typeface="Arial" pitchFamily="34" charset="0"/>
                    <a:ea typeface="굴림체" pitchFamily="49" charset="-127"/>
                  </a:rPr>
                  <a:t>Return to Line</a:t>
                </a:r>
                <a:endParaRPr lang="ko-KR" altLang="en-US" sz="1050" dirty="0">
                  <a:latin typeface="Arial" pitchFamily="34" charset="0"/>
                  <a:ea typeface="굴림체" pitchFamily="49" charset="-127"/>
                </a:endParaRPr>
              </a:p>
            </p:txBody>
          </p:sp>
        </p:grpSp>
        <p:grpSp>
          <p:nvGrpSpPr>
            <p:cNvPr id="6" name="그룹 13">
              <a:extLst>
                <a:ext uri="{FF2B5EF4-FFF2-40B4-BE49-F238E27FC236}">
                  <a16:creationId xmlns:a16="http://schemas.microsoft.com/office/drawing/2014/main" id="{02D12CB5-019A-885F-8D5B-3B60C4EF62A3}"/>
                </a:ext>
              </a:extLst>
            </p:cNvPr>
            <p:cNvGrpSpPr/>
            <p:nvPr/>
          </p:nvGrpSpPr>
          <p:grpSpPr>
            <a:xfrm>
              <a:off x="323528" y="1474465"/>
              <a:ext cx="1568450" cy="1143953"/>
              <a:chOff x="323528" y="1474465"/>
              <a:chExt cx="1568450" cy="1143953"/>
            </a:xfrm>
          </p:grpSpPr>
          <p:sp>
            <p:nvSpPr>
              <p:cNvPr id="24" name="AutoShape 5">
                <a:extLst>
                  <a:ext uri="{FF2B5EF4-FFF2-40B4-BE49-F238E27FC236}">
                    <a16:creationId xmlns:a16="http://schemas.microsoft.com/office/drawing/2014/main" id="{F5E4EA46-F5F8-F572-F230-A28AC474A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28" y="1474465"/>
                <a:ext cx="1568450" cy="363537"/>
              </a:xfrm>
              <a:prstGeom prst="bevel">
                <a:avLst>
                  <a:gd name="adj" fmla="val 12500"/>
                </a:avLst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4B258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050" b="1" dirty="0">
                    <a:latin typeface="Arial" pitchFamily="34" charset="0"/>
                    <a:ea typeface="굴림체" pitchFamily="49" charset="-127"/>
                  </a:rPr>
                  <a:t>Store Entry</a:t>
                </a:r>
                <a:endParaRPr lang="ko-KR" altLang="en-US" sz="1050" b="1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27" name="Rectangle 6">
                <a:extLst>
                  <a:ext uri="{FF2B5EF4-FFF2-40B4-BE49-F238E27FC236}">
                    <a16:creationId xmlns:a16="http://schemas.microsoft.com/office/drawing/2014/main" id="{EC42E623-7AD6-1386-487B-2F6E49BB9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753" y="1834510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600" dirty="0">
                    <a:solidFill>
                      <a:srgbClr val="FF0000"/>
                    </a:solidFill>
                    <a:latin typeface="Arial" pitchFamily="34" charset="0"/>
                    <a:ea typeface="굴림체" pitchFamily="49" charset="-127"/>
                  </a:rPr>
                  <a:t>*1)</a:t>
                </a:r>
                <a:r>
                  <a:rPr lang="en-US" altLang="ko-KR" sz="1050" dirty="0">
                    <a:latin typeface="Arial" pitchFamily="34" charset="0"/>
                    <a:ea typeface="굴림체" pitchFamily="49" charset="-127"/>
                  </a:rPr>
                  <a:t>Lot  Acceptance</a:t>
                </a:r>
              </a:p>
            </p:txBody>
          </p:sp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F8382123-F27F-ADD6-E73A-33EABFAC8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753" y="2224718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050" dirty="0">
                    <a:latin typeface="Arial" pitchFamily="34" charset="0"/>
                    <a:ea typeface="굴림체" pitchFamily="49" charset="-127"/>
                  </a:rPr>
                  <a:t>Lot Return to Line</a:t>
                </a:r>
                <a:endParaRPr lang="ko-KR" altLang="en-US" sz="1050" dirty="0">
                  <a:latin typeface="Arial" pitchFamily="34" charset="0"/>
                  <a:ea typeface="굴림체" pitchFamily="49" charset="-127"/>
                </a:endParaRPr>
              </a:p>
            </p:txBody>
          </p:sp>
        </p:grpSp>
        <p:grpSp>
          <p:nvGrpSpPr>
            <p:cNvPr id="7" name="그룹 17">
              <a:extLst>
                <a:ext uri="{FF2B5EF4-FFF2-40B4-BE49-F238E27FC236}">
                  <a16:creationId xmlns:a16="http://schemas.microsoft.com/office/drawing/2014/main" id="{E3C5C340-E636-88BF-8734-F6A7B5B5C092}"/>
                </a:ext>
              </a:extLst>
            </p:cNvPr>
            <p:cNvGrpSpPr/>
            <p:nvPr/>
          </p:nvGrpSpPr>
          <p:grpSpPr>
            <a:xfrm>
              <a:off x="5573904" y="1474465"/>
              <a:ext cx="1568450" cy="1920875"/>
              <a:chOff x="5739854" y="1484784"/>
              <a:chExt cx="1568450" cy="1920875"/>
            </a:xfrm>
          </p:grpSpPr>
          <p:sp>
            <p:nvSpPr>
              <p:cNvPr id="19" name="AutoShape 10">
                <a:extLst>
                  <a:ext uri="{FF2B5EF4-FFF2-40B4-BE49-F238E27FC236}">
                    <a16:creationId xmlns:a16="http://schemas.microsoft.com/office/drawing/2014/main" id="{C4580B94-8EA8-F5F9-97BE-58A4F8566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39854" y="1484784"/>
                <a:ext cx="1568450" cy="363537"/>
              </a:xfrm>
              <a:prstGeom prst="bevel">
                <a:avLst>
                  <a:gd name="adj" fmla="val 12500"/>
                </a:avLst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4B258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800" b="1" dirty="0">
                    <a:latin typeface="Arial" pitchFamily="34" charset="0"/>
                    <a:ea typeface="굴림체" pitchFamily="49" charset="-127"/>
                  </a:rPr>
                  <a:t>Data Send/Daily Closing</a:t>
                </a:r>
                <a:endParaRPr lang="ko-KR" altLang="en-US" sz="800" b="1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20" name="Rectangle 11">
                <a:extLst>
                  <a:ext uri="{FF2B5EF4-FFF2-40B4-BE49-F238E27FC236}">
                    <a16:creationId xmlns:a16="http://schemas.microsoft.com/office/drawing/2014/main" id="{981CF986-5BAC-9617-3793-083BAEAE59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2079" y="1834034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600" dirty="0">
                    <a:solidFill>
                      <a:srgbClr val="FF0000"/>
                    </a:solidFill>
                    <a:latin typeface="Arial" pitchFamily="34" charset="0"/>
                    <a:ea typeface="굴림체" pitchFamily="49" charset="-127"/>
                  </a:rPr>
                  <a:t>*4)</a:t>
                </a:r>
                <a:r>
                  <a:rPr lang="en-US" altLang="ko-KR" sz="1050" dirty="0">
                    <a:latin typeface="Arial" pitchFamily="34" charset="0"/>
                    <a:ea typeface="굴림체" pitchFamily="49" charset="-127"/>
                  </a:rPr>
                  <a:t>Data Sending</a:t>
                </a:r>
                <a:endParaRPr lang="ko-KR" altLang="en-US" sz="105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21" name="Rectangle 12">
                <a:extLst>
                  <a:ext uri="{FF2B5EF4-FFF2-40B4-BE49-F238E27FC236}">
                    <a16:creationId xmlns:a16="http://schemas.microsoft.com/office/drawing/2014/main" id="{B887D109-4B65-5122-F9AB-D98B15902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2079" y="2227734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050" dirty="0">
                    <a:latin typeface="Arial" pitchFamily="34" charset="0"/>
                    <a:ea typeface="굴림체" pitchFamily="49" charset="-127"/>
                  </a:rPr>
                  <a:t>	Shipping Confirm</a:t>
                </a:r>
              </a:p>
            </p:txBody>
          </p:sp>
          <p:sp>
            <p:nvSpPr>
              <p:cNvPr id="22" name="Rectangle 13">
                <a:extLst>
                  <a:ext uri="{FF2B5EF4-FFF2-40B4-BE49-F238E27FC236}">
                    <a16:creationId xmlns:a16="http://schemas.microsoft.com/office/drawing/2014/main" id="{ADBAAE31-CE51-0FB0-5A47-628EC0C2A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2079" y="2619846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050" dirty="0">
                    <a:latin typeface="Arial" pitchFamily="34" charset="0"/>
                    <a:ea typeface="굴림체" pitchFamily="49" charset="-127"/>
                  </a:rPr>
                  <a:t>Early Ship Alert</a:t>
                </a:r>
                <a:endParaRPr lang="ko-KR" altLang="en-US" sz="105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23" name="Rectangle 14">
                <a:extLst>
                  <a:ext uri="{FF2B5EF4-FFF2-40B4-BE49-F238E27FC236}">
                    <a16:creationId xmlns:a16="http://schemas.microsoft.com/office/drawing/2014/main" id="{280E35ED-C9E8-995A-CBE7-95D81A52C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2079" y="3011959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600" dirty="0">
                    <a:solidFill>
                      <a:srgbClr val="FF0000"/>
                    </a:solidFill>
                    <a:latin typeface="Arial" pitchFamily="34" charset="0"/>
                    <a:ea typeface="굴림체" pitchFamily="49" charset="-127"/>
                  </a:rPr>
                  <a:t>*5)</a:t>
                </a:r>
                <a:r>
                  <a:rPr lang="en-US" altLang="ko-KR" sz="1050" dirty="0">
                    <a:latin typeface="Arial" pitchFamily="34" charset="0"/>
                    <a:ea typeface="굴림체" pitchFamily="49" charset="-127"/>
                  </a:rPr>
                  <a:t>Daily Closing</a:t>
                </a:r>
                <a:endParaRPr lang="ko-KR" altLang="en-US" sz="1050" dirty="0">
                  <a:latin typeface="Arial" pitchFamily="34" charset="0"/>
                  <a:ea typeface="굴림체" pitchFamily="49" charset="-127"/>
                </a:endParaRPr>
              </a:p>
            </p:txBody>
          </p:sp>
        </p:grpSp>
        <p:grpSp>
          <p:nvGrpSpPr>
            <p:cNvPr id="8" name="그룹 23">
              <a:extLst>
                <a:ext uri="{FF2B5EF4-FFF2-40B4-BE49-F238E27FC236}">
                  <a16:creationId xmlns:a16="http://schemas.microsoft.com/office/drawing/2014/main" id="{95671AF3-3071-DC60-D063-342D95C7E577}"/>
                </a:ext>
              </a:extLst>
            </p:cNvPr>
            <p:cNvGrpSpPr/>
            <p:nvPr/>
          </p:nvGrpSpPr>
          <p:grpSpPr>
            <a:xfrm>
              <a:off x="3823779" y="1474465"/>
              <a:ext cx="1568450" cy="1143953"/>
              <a:chOff x="3863354" y="1484784"/>
              <a:chExt cx="1568450" cy="1143953"/>
            </a:xfrm>
          </p:grpSpPr>
          <p:sp>
            <p:nvSpPr>
              <p:cNvPr id="16" name="AutoShape 5">
                <a:extLst>
                  <a:ext uri="{FF2B5EF4-FFF2-40B4-BE49-F238E27FC236}">
                    <a16:creationId xmlns:a16="http://schemas.microsoft.com/office/drawing/2014/main" id="{F7264E58-5A4B-D937-08B0-A88AB198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3354" y="1484784"/>
                <a:ext cx="1568450" cy="363537"/>
              </a:xfrm>
              <a:prstGeom prst="bevel">
                <a:avLst>
                  <a:gd name="adj" fmla="val 12500"/>
                </a:avLst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4B258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050" b="1" dirty="0">
                    <a:latin typeface="Arial" pitchFamily="34" charset="0"/>
                    <a:ea typeface="굴림체" pitchFamily="49" charset="-127"/>
                  </a:rPr>
                  <a:t>Weight Change</a:t>
                </a:r>
                <a:endParaRPr lang="ko-KR" altLang="en-US" sz="1050" b="1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17" name="Rectangle 6">
                <a:extLst>
                  <a:ext uri="{FF2B5EF4-FFF2-40B4-BE49-F238E27FC236}">
                    <a16:creationId xmlns:a16="http://schemas.microsoft.com/office/drawing/2014/main" id="{F606E6A1-35DB-D486-2D9A-2F2B91932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5579" y="1844829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600" dirty="0">
                    <a:solidFill>
                      <a:srgbClr val="FF0000"/>
                    </a:solidFill>
                    <a:latin typeface="Arial" pitchFamily="34" charset="0"/>
                    <a:ea typeface="굴림체" pitchFamily="49" charset="-127"/>
                  </a:rPr>
                  <a:t>*3)</a:t>
                </a:r>
                <a:r>
                  <a:rPr lang="en-US" altLang="ko-KR" sz="1050" dirty="0">
                    <a:latin typeface="Arial" pitchFamily="34" charset="0"/>
                    <a:ea typeface="굴림체" pitchFamily="49" charset="-127"/>
                  </a:rPr>
                  <a:t>Input weight value</a:t>
                </a:r>
                <a:endParaRPr lang="ko-KR" altLang="en-US" sz="105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18" name="Rectangle 7">
                <a:extLst>
                  <a:ext uri="{FF2B5EF4-FFF2-40B4-BE49-F238E27FC236}">
                    <a16:creationId xmlns:a16="http://schemas.microsoft.com/office/drawing/2014/main" id="{82F5DCB5-3ACA-D9A9-0ED4-7E8A15D0C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5579" y="2235037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050" dirty="0">
                    <a:latin typeface="Arial" pitchFamily="34" charset="0"/>
                    <a:ea typeface="굴림체" pitchFamily="49" charset="-127"/>
                  </a:rPr>
                  <a:t>Shipping Cancellation</a:t>
                </a:r>
                <a:endParaRPr lang="ko-KR" altLang="en-US" sz="1050" dirty="0">
                  <a:latin typeface="Arial" pitchFamily="34" charset="0"/>
                  <a:ea typeface="굴림체" pitchFamily="49" charset="-127"/>
                </a:endParaRPr>
              </a:p>
            </p:txBody>
          </p:sp>
        </p:grpSp>
        <p:grpSp>
          <p:nvGrpSpPr>
            <p:cNvPr id="9" name="그룹 27">
              <a:extLst>
                <a:ext uri="{FF2B5EF4-FFF2-40B4-BE49-F238E27FC236}">
                  <a16:creationId xmlns:a16="http://schemas.microsoft.com/office/drawing/2014/main" id="{302BC27F-CFC0-8CE6-CAD6-0E54CBF5C123}"/>
                </a:ext>
              </a:extLst>
            </p:cNvPr>
            <p:cNvGrpSpPr/>
            <p:nvPr/>
          </p:nvGrpSpPr>
          <p:grpSpPr>
            <a:xfrm>
              <a:off x="7324030" y="1474465"/>
              <a:ext cx="1568450" cy="2314575"/>
              <a:chOff x="7308304" y="1484784"/>
              <a:chExt cx="1568450" cy="2314575"/>
            </a:xfrm>
          </p:grpSpPr>
          <p:sp>
            <p:nvSpPr>
              <p:cNvPr id="10" name="AutoShape 10">
                <a:extLst>
                  <a:ext uri="{FF2B5EF4-FFF2-40B4-BE49-F238E27FC236}">
                    <a16:creationId xmlns:a16="http://schemas.microsoft.com/office/drawing/2014/main" id="{9784924D-7C64-0E42-931F-841F541FD1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08304" y="1484784"/>
                <a:ext cx="1568450" cy="363537"/>
              </a:xfrm>
              <a:prstGeom prst="bevel">
                <a:avLst>
                  <a:gd name="adj" fmla="val 12500"/>
                </a:avLst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4B258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050" b="1" dirty="0">
                    <a:latin typeface="Arial" pitchFamily="34" charset="0"/>
                    <a:ea typeface="굴림체" pitchFamily="49" charset="-127"/>
                  </a:rPr>
                  <a:t>Table/Report</a:t>
                </a:r>
                <a:endParaRPr lang="ko-KR" altLang="en-US" sz="1050" b="1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0AE9DF9B-BBEB-134A-8F5B-8B2736A74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529" y="1834034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600" dirty="0">
                    <a:solidFill>
                      <a:srgbClr val="FF0000"/>
                    </a:solidFill>
                    <a:latin typeface="Arial" pitchFamily="34" charset="0"/>
                    <a:ea typeface="굴림체" pitchFamily="49" charset="-127"/>
                  </a:rPr>
                  <a:t>*6)</a:t>
                </a:r>
                <a:r>
                  <a:rPr lang="en-US" altLang="ko-KR" sz="1050" dirty="0">
                    <a:latin typeface="Arial" pitchFamily="34" charset="0"/>
                    <a:ea typeface="굴림체" pitchFamily="49" charset="-127"/>
                  </a:rPr>
                  <a:t>Forwarder Table</a:t>
                </a:r>
                <a:endParaRPr lang="ko-KR" altLang="en-US" sz="105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4E871502-3C06-0B02-26C2-3773B717E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529" y="2227734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600" dirty="0">
                    <a:solidFill>
                      <a:srgbClr val="FF0000"/>
                    </a:solidFill>
                    <a:latin typeface="Arial" pitchFamily="34" charset="0"/>
                    <a:ea typeface="굴림체" pitchFamily="49" charset="-127"/>
                  </a:rPr>
                  <a:t>*7)</a:t>
                </a:r>
                <a:r>
                  <a:rPr lang="en-US" altLang="ko-KR" sz="1050" dirty="0">
                    <a:latin typeface="Arial" pitchFamily="34" charset="0"/>
                    <a:ea typeface="굴림체" pitchFamily="49" charset="-127"/>
                  </a:rPr>
                  <a:t>Packing List Instruction</a:t>
                </a:r>
              </a:p>
            </p:txBody>
          </p:sp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6045BF6B-C01D-5680-F333-663A8D4C0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529" y="2619846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600" dirty="0">
                    <a:solidFill>
                      <a:srgbClr val="FF0000"/>
                    </a:solidFill>
                    <a:latin typeface="Arial" pitchFamily="34" charset="0"/>
                    <a:ea typeface="굴림체" pitchFamily="49" charset="-127"/>
                  </a:rPr>
                  <a:t>*8)</a:t>
                </a:r>
                <a:r>
                  <a:rPr lang="en-US" altLang="ko-KR" sz="1050" dirty="0">
                    <a:latin typeface="Arial" pitchFamily="34" charset="0"/>
                    <a:ea typeface="굴림체" pitchFamily="49" charset="-127"/>
                  </a:rPr>
                  <a:t>Paking List Report</a:t>
                </a:r>
                <a:endParaRPr lang="ko-KR" altLang="en-US" sz="105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66F79351-761F-2571-5CD0-B71273F00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529" y="3011959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050" dirty="0">
                    <a:latin typeface="Arial" pitchFamily="34" charset="0"/>
                    <a:ea typeface="굴림체" pitchFamily="49" charset="-127"/>
                  </a:rPr>
                  <a:t>Store Actual EOH list</a:t>
                </a:r>
                <a:endParaRPr lang="ko-KR" altLang="en-US" sz="105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A021A056-2A33-ECA1-2BC6-5D27A64A2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529" y="3405659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050" dirty="0">
                    <a:latin typeface="Arial" pitchFamily="34" charset="0"/>
                    <a:ea typeface="굴림체" pitchFamily="49" charset="-127"/>
                  </a:rPr>
                  <a:t>Shipping Status List</a:t>
                </a:r>
                <a:endParaRPr lang="ko-KR" altLang="en-US" sz="1050" dirty="0">
                  <a:latin typeface="Arial" pitchFamily="34" charset="0"/>
                  <a:ea typeface="굴림체" pitchFamily="49" charset="-127"/>
                </a:endParaRPr>
              </a:p>
            </p:txBody>
          </p:sp>
        </p:grpSp>
      </p:grpSp>
      <p:pic>
        <p:nvPicPr>
          <p:cNvPr id="35" name="그림 36">
            <a:extLst>
              <a:ext uri="{FF2B5EF4-FFF2-40B4-BE49-F238E27FC236}">
                <a16:creationId xmlns:a16="http://schemas.microsoft.com/office/drawing/2014/main" id="{2138E834-8B4B-6B6C-BDBF-40B45D3E8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313" y="1200915"/>
            <a:ext cx="1781332" cy="3217890"/>
          </a:xfrm>
          <a:prstGeom prst="rect">
            <a:avLst/>
          </a:prstGeom>
        </p:spPr>
      </p:pic>
      <p:sp>
        <p:nvSpPr>
          <p:cNvPr id="36" name="Text Box 26">
            <a:extLst>
              <a:ext uri="{FF2B5EF4-FFF2-40B4-BE49-F238E27FC236}">
                <a16:creationId xmlns:a16="http://schemas.microsoft.com/office/drawing/2014/main" id="{5336B181-D6B1-1478-A66E-0E2D5A38D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577" y="4142445"/>
            <a:ext cx="8712968" cy="203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baseline="30000" dirty="0">
                <a:solidFill>
                  <a:srgbClr val="FF0000"/>
                </a:solidFill>
                <a:latin typeface="Arial" pitchFamily="34" charset="0"/>
                <a:ea typeface="굴림체" pitchFamily="49" charset="-127"/>
              </a:rPr>
              <a:t>*1)</a:t>
            </a:r>
            <a:r>
              <a:rPr lang="en-US" altLang="ko-KR" sz="1050" b="1" dirty="0">
                <a:latin typeface="Arial" pitchFamily="34" charset="0"/>
                <a:ea typeface="굴림체" pitchFamily="49" charset="-127"/>
              </a:rPr>
              <a:t> Lot Acceptance </a:t>
            </a:r>
            <a:r>
              <a:rPr lang="ko-KR" altLang="en-US" sz="1050" b="1" dirty="0">
                <a:latin typeface="Arial" pitchFamily="34" charset="0"/>
                <a:ea typeface="굴림체" pitchFamily="49" charset="-127"/>
              </a:rPr>
              <a:t>         </a:t>
            </a:r>
            <a:r>
              <a:rPr lang="en-US" altLang="ko-KR" sz="1050" b="1" dirty="0">
                <a:latin typeface="Arial" pitchFamily="34" charset="0"/>
                <a:ea typeface="굴림체" pitchFamily="49" charset="-127"/>
              </a:rPr>
              <a:t>: </a:t>
            </a:r>
            <a:r>
              <a:rPr lang="en-US" altLang="ko-KR" sz="1050" dirty="0">
                <a:latin typeface="Arial" pitchFamily="34" charset="0"/>
                <a:ea typeface="굴림체" pitchFamily="49" charset="-127"/>
              </a:rPr>
              <a:t>Selecting lots with physical endorsement from WIP/Production</a:t>
            </a:r>
          </a:p>
          <a:p>
            <a:pPr>
              <a:lnSpc>
                <a:spcPct val="150000"/>
              </a:lnSpc>
            </a:pPr>
            <a:r>
              <a:rPr lang="en-US" altLang="ko-KR" sz="1050" b="1" baseline="30000" dirty="0">
                <a:solidFill>
                  <a:srgbClr val="FF0000"/>
                </a:solidFill>
                <a:latin typeface="Arial" pitchFamily="34" charset="0"/>
                <a:ea typeface="굴림체" pitchFamily="49" charset="-127"/>
              </a:rPr>
              <a:t>*2)</a:t>
            </a:r>
            <a:r>
              <a:rPr lang="en-US" altLang="ko-KR" sz="1050" b="1" baseline="30000" dirty="0">
                <a:latin typeface="Arial" pitchFamily="34" charset="0"/>
                <a:ea typeface="굴림체" pitchFamily="49" charset="-127"/>
              </a:rPr>
              <a:t> </a:t>
            </a:r>
            <a:r>
              <a:rPr lang="en-US" altLang="ko-KR" sz="1050" b="1" dirty="0">
                <a:latin typeface="Arial" pitchFamily="34" charset="0"/>
                <a:ea typeface="굴림체" pitchFamily="49" charset="-127"/>
              </a:rPr>
              <a:t>Auto Carton Assign</a:t>
            </a:r>
            <a:r>
              <a:rPr lang="ko-KR" altLang="en-US" sz="1050" b="1" dirty="0">
                <a:latin typeface="Arial" pitchFamily="34" charset="0"/>
                <a:ea typeface="굴림체" pitchFamily="49" charset="-127"/>
              </a:rPr>
              <a:t>   </a:t>
            </a:r>
            <a:r>
              <a:rPr lang="en-US" altLang="ko-KR" sz="1050" b="1" dirty="0">
                <a:latin typeface="Arial" pitchFamily="34" charset="0"/>
                <a:ea typeface="굴림체" pitchFamily="49" charset="-127"/>
              </a:rPr>
              <a:t>:  </a:t>
            </a:r>
            <a:r>
              <a:rPr lang="en-US" altLang="ko-KR" sz="1050" dirty="0">
                <a:latin typeface="Arial" pitchFamily="34" charset="0"/>
                <a:ea typeface="굴림체" pitchFamily="49" charset="-127"/>
              </a:rPr>
              <a:t>Auto outer box assignment to determine the total number of outer box for PLI creation</a:t>
            </a:r>
          </a:p>
          <a:p>
            <a:pPr>
              <a:lnSpc>
                <a:spcPct val="150000"/>
              </a:lnSpc>
            </a:pPr>
            <a:r>
              <a:rPr lang="en-US" altLang="ko-KR" sz="1050" b="1" baseline="30000" dirty="0">
                <a:solidFill>
                  <a:srgbClr val="FF0000"/>
                </a:solidFill>
                <a:latin typeface="Arial" pitchFamily="34" charset="0"/>
                <a:ea typeface="굴림체" pitchFamily="49" charset="-127"/>
              </a:rPr>
              <a:t>*3)</a:t>
            </a:r>
            <a:r>
              <a:rPr lang="en-US" altLang="ko-KR" sz="1050" b="1" baseline="30000" dirty="0">
                <a:latin typeface="Arial" pitchFamily="34" charset="0"/>
                <a:ea typeface="굴림체" pitchFamily="49" charset="-127"/>
              </a:rPr>
              <a:t> </a:t>
            </a:r>
            <a:r>
              <a:rPr lang="en-US" altLang="ko-KR" sz="1050" b="1" dirty="0">
                <a:latin typeface="Arial" pitchFamily="34" charset="0"/>
                <a:ea typeface="굴림체" pitchFamily="49" charset="-127"/>
              </a:rPr>
              <a:t>Input weight value     : </a:t>
            </a:r>
            <a:r>
              <a:rPr lang="en-US" altLang="ko-KR" sz="1050" dirty="0">
                <a:ea typeface="굴림" charset="-127"/>
              </a:rPr>
              <a:t> Actual weight of each outer box to reflect in PLR</a:t>
            </a:r>
          </a:p>
          <a:p>
            <a:pPr>
              <a:lnSpc>
                <a:spcPct val="150000"/>
              </a:lnSpc>
            </a:pPr>
            <a:r>
              <a:rPr lang="en-US" altLang="ko-KR" sz="1050" b="1" baseline="30000" dirty="0">
                <a:solidFill>
                  <a:srgbClr val="FF0000"/>
                </a:solidFill>
                <a:latin typeface="Arial" pitchFamily="34" charset="0"/>
                <a:ea typeface="굴림체" pitchFamily="49" charset="-127"/>
              </a:rPr>
              <a:t>*4)</a:t>
            </a:r>
            <a:r>
              <a:rPr lang="en-US" altLang="ko-KR" sz="1050" b="1" dirty="0">
                <a:latin typeface="Arial" pitchFamily="34" charset="0"/>
                <a:ea typeface="굴림체" pitchFamily="49" charset="-127"/>
              </a:rPr>
              <a:t> Data Sending             :  </a:t>
            </a:r>
            <a:r>
              <a:rPr lang="en-US" altLang="ko-KR" sz="1050" dirty="0">
                <a:ea typeface="굴림" charset="-127"/>
              </a:rPr>
              <a:t>Sending of closed shipments per Sequence # and interface into IFSHIP Table</a:t>
            </a:r>
          </a:p>
          <a:p>
            <a:pPr>
              <a:lnSpc>
                <a:spcPct val="150000"/>
              </a:lnSpc>
            </a:pPr>
            <a:r>
              <a:rPr lang="en-US" altLang="ko-KR" sz="1050" b="1" baseline="30000" dirty="0">
                <a:solidFill>
                  <a:srgbClr val="FF0000"/>
                </a:solidFill>
                <a:latin typeface="Arial" pitchFamily="34" charset="0"/>
                <a:ea typeface="굴림체" pitchFamily="49" charset="-127"/>
              </a:rPr>
              <a:t>*5)</a:t>
            </a:r>
            <a:r>
              <a:rPr lang="en-US" altLang="ko-KR" sz="1050" b="1" dirty="0">
                <a:latin typeface="Arial" pitchFamily="34" charset="0"/>
                <a:ea typeface="굴림체" pitchFamily="49" charset="-127"/>
              </a:rPr>
              <a:t> Daily Closing             : </a:t>
            </a:r>
            <a:r>
              <a:rPr lang="en-US" altLang="ko-KR" sz="1050" dirty="0">
                <a:latin typeface="Arial" pitchFamily="34" charset="0"/>
                <a:ea typeface="굴림체" pitchFamily="49" charset="-127"/>
              </a:rPr>
              <a:t> One time sending of Auto shipalert distributed to all customers not enrolled in early shipalert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FF0000"/>
                </a:solidFill>
                <a:latin typeface="Arial" pitchFamily="34" charset="0"/>
                <a:ea typeface="굴림체" pitchFamily="49" charset="-127"/>
              </a:rPr>
              <a:t>*6) </a:t>
            </a:r>
            <a:r>
              <a:rPr lang="en-US" altLang="ko-KR" sz="1050" b="1" dirty="0">
                <a:latin typeface="Arial" pitchFamily="34" charset="0"/>
                <a:ea typeface="굴림체" pitchFamily="49" charset="-127"/>
              </a:rPr>
              <a:t>Forwarder Table         :  </a:t>
            </a:r>
            <a:r>
              <a:rPr lang="en-US" altLang="ko-KR" sz="1050" dirty="0">
                <a:latin typeface="Arial" pitchFamily="34" charset="0"/>
                <a:ea typeface="굴림체" pitchFamily="49" charset="-127"/>
              </a:rPr>
              <a:t>Updating of table to reflect assigned forwarder and  shipment scheduled days</a:t>
            </a:r>
            <a:endParaRPr lang="en-US" altLang="ko-KR" sz="1050" b="1" dirty="0">
              <a:latin typeface="Arial" pitchFamily="34" charset="0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baseline="30000" dirty="0">
                <a:solidFill>
                  <a:srgbClr val="FF0000"/>
                </a:solidFill>
                <a:latin typeface="Arial" pitchFamily="34" charset="0"/>
                <a:ea typeface="굴림체" pitchFamily="49" charset="-127"/>
              </a:rPr>
              <a:t>*7)</a:t>
            </a:r>
            <a:r>
              <a:rPr lang="en-US" altLang="ko-KR" sz="1050" b="1" dirty="0">
                <a:latin typeface="Arial" pitchFamily="34" charset="0"/>
                <a:ea typeface="굴림체" pitchFamily="49" charset="-127"/>
              </a:rPr>
              <a:t> Packing List Instruction  : </a:t>
            </a:r>
            <a:r>
              <a:rPr lang="en-US" altLang="ko-KR" sz="1050" dirty="0">
                <a:ea typeface="굴림" charset="-127"/>
              </a:rPr>
              <a:t>Report generated for packer reference during pick and pack of actual shipment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FF0000"/>
                </a:solidFill>
                <a:ea typeface="굴림" charset="-127"/>
              </a:rPr>
              <a:t>*</a:t>
            </a:r>
            <a:r>
              <a:rPr lang="en-US" altLang="ko-KR" sz="600" dirty="0">
                <a:solidFill>
                  <a:srgbClr val="FF0000"/>
                </a:solidFill>
                <a:ea typeface="굴림" charset="-127"/>
              </a:rPr>
              <a:t>8) </a:t>
            </a:r>
            <a:r>
              <a:rPr lang="en-US" altLang="ko-KR" sz="1050" b="1" dirty="0">
                <a:ea typeface="굴림" charset="-127"/>
              </a:rPr>
              <a:t>Packing List Report  : </a:t>
            </a:r>
            <a:r>
              <a:rPr lang="en-US" altLang="ko-KR" sz="1050" dirty="0">
                <a:ea typeface="굴림" charset="-127"/>
              </a:rPr>
              <a:t> Document printed out and send to customer together  with the actual shipment</a:t>
            </a:r>
            <a:endParaRPr lang="en-US" altLang="ko-KR" sz="600" b="1" dirty="0">
              <a:solidFill>
                <a:srgbClr val="FF0000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279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4">
            <a:extLst>
              <a:ext uri="{FF2B5EF4-FFF2-40B4-BE49-F238E27FC236}">
                <a16:creationId xmlns:a16="http://schemas.microsoft.com/office/drawing/2014/main" id="{E0D3081D-CDDB-A1FE-4F21-5C7E5ABA3D4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608198" y="1084555"/>
            <a:ext cx="7877175" cy="572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latinLnBrk="1" hangingPunct="1">
              <a:spcBef>
                <a:spcPct val="50000"/>
              </a:spcBef>
              <a:spcAft>
                <a:spcPct val="0"/>
              </a:spcAft>
              <a:buClr>
                <a:srgbClr val="004686"/>
              </a:buClr>
              <a:buSzPct val="110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254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089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538288" indent="-166688" algn="l" rtl="0" eaLnBrk="1" fontAlgn="base" latinLnBrk="1" hangingPunct="1">
              <a:spcBef>
                <a:spcPct val="25000"/>
              </a:spcBef>
              <a:spcAft>
                <a:spcPct val="0"/>
              </a:spcAft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034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5pPr>
            <a:lvl6pPr marL="24606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6pPr>
            <a:lvl7pPr marL="29178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7pPr>
            <a:lvl8pPr marL="3375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8pPr>
            <a:lvl9pPr marL="38322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ko-K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1482D3-1B16-1712-205F-31F402353C36}"/>
              </a:ext>
            </a:extLst>
          </p:cNvPr>
          <p:cNvSpPr/>
          <p:nvPr/>
        </p:nvSpPr>
        <p:spPr>
          <a:xfrm>
            <a:off x="170132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5,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eMES overview</a:t>
            </a:r>
          </a:p>
        </p:txBody>
      </p:sp>
      <p:grpSp>
        <p:nvGrpSpPr>
          <p:cNvPr id="2" name="그룹 67">
            <a:extLst>
              <a:ext uri="{FF2B5EF4-FFF2-40B4-BE49-F238E27FC236}">
                <a16:creationId xmlns:a16="http://schemas.microsoft.com/office/drawing/2014/main" id="{9DC1BCD9-05E8-845D-9267-D070DAA0D12A}"/>
              </a:ext>
            </a:extLst>
          </p:cNvPr>
          <p:cNvGrpSpPr/>
          <p:nvPr/>
        </p:nvGrpSpPr>
        <p:grpSpPr>
          <a:xfrm>
            <a:off x="872621" y="1234440"/>
            <a:ext cx="10445235" cy="5166360"/>
            <a:chOff x="251520" y="1556792"/>
            <a:chExt cx="8424936" cy="4779036"/>
          </a:xfrm>
        </p:grpSpPr>
        <p:sp>
          <p:nvSpPr>
            <p:cNvPr id="3" name="AutoShape 38">
              <a:extLst>
                <a:ext uri="{FF2B5EF4-FFF2-40B4-BE49-F238E27FC236}">
                  <a16:creationId xmlns:a16="http://schemas.microsoft.com/office/drawing/2014/main" id="{0A09366F-0620-0BD3-D3C6-8D80EBDF3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688" y="3068960"/>
              <a:ext cx="1656184" cy="955427"/>
            </a:xfrm>
            <a:prstGeom prst="roundRect">
              <a:avLst>
                <a:gd name="adj" fmla="val 2394"/>
              </a:avLst>
            </a:prstGeom>
            <a:solidFill>
              <a:srgbClr val="DBE3F5"/>
            </a:solidFill>
            <a:ln w="12700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 anchorCtr="0"/>
            <a:lstStyle/>
            <a:p>
              <a:pPr>
                <a:defRPr/>
              </a:pPr>
              <a:endParaRPr lang="en-US" altLang="ko-KR" sz="12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5" name="AutoShape 38">
              <a:extLst>
                <a:ext uri="{FF2B5EF4-FFF2-40B4-BE49-F238E27FC236}">
                  <a16:creationId xmlns:a16="http://schemas.microsoft.com/office/drawing/2014/main" id="{201A8827-E19A-6307-3CBC-790684F11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552" y="4055398"/>
              <a:ext cx="1656184" cy="1886729"/>
            </a:xfrm>
            <a:prstGeom prst="roundRect">
              <a:avLst>
                <a:gd name="adj" fmla="val 2394"/>
              </a:avLst>
            </a:prstGeom>
            <a:solidFill>
              <a:srgbClr val="DBE3F5"/>
            </a:solidFill>
            <a:ln w="12700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 anchorCtr="0"/>
            <a:lstStyle/>
            <a:p>
              <a:pPr>
                <a:defRPr/>
              </a:pPr>
              <a:endParaRPr lang="en-US" altLang="ko-KR" sz="12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6" name="Rectangle 11">
              <a:extLst>
                <a:ext uri="{FF2B5EF4-FFF2-40B4-BE49-F238E27FC236}">
                  <a16:creationId xmlns:a16="http://schemas.microsoft.com/office/drawing/2014/main" id="{C03E30AE-7AD9-7D2F-694A-981732282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552" y="5942128"/>
              <a:ext cx="1656184" cy="393700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PC/CS</a:t>
              </a:r>
              <a:endParaRPr kumimoji="1" lang="ko-KR" altLang="en-US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" name="AutoShape 38">
              <a:extLst>
                <a:ext uri="{FF2B5EF4-FFF2-40B4-BE49-F238E27FC236}">
                  <a16:creationId xmlns:a16="http://schemas.microsoft.com/office/drawing/2014/main" id="{80854CEA-10F6-359C-7EB8-38CCF2C75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784" y="4509120"/>
              <a:ext cx="1656184" cy="1433008"/>
            </a:xfrm>
            <a:prstGeom prst="roundRect">
              <a:avLst>
                <a:gd name="adj" fmla="val 2394"/>
              </a:avLst>
            </a:prstGeom>
            <a:solidFill>
              <a:srgbClr val="DBE3F5"/>
            </a:solidFill>
            <a:ln w="12700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 anchorCtr="0"/>
            <a:lstStyle/>
            <a:p>
              <a:pPr>
                <a:defRPr/>
              </a:pPr>
              <a:endParaRPr lang="en-US" altLang="ko-KR" sz="12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C9D7FEE6-46BD-FBDF-955F-A46398EC3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784" y="5942128"/>
              <a:ext cx="1656184" cy="393700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WIP</a:t>
              </a:r>
              <a:endParaRPr kumimoji="1" lang="ko-KR" altLang="en-US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9" name="AutoShape 38">
              <a:extLst>
                <a:ext uri="{FF2B5EF4-FFF2-40B4-BE49-F238E27FC236}">
                  <a16:creationId xmlns:a16="http://schemas.microsoft.com/office/drawing/2014/main" id="{6BF934F1-CFAB-3BA6-C133-556318A35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0032" y="1556792"/>
              <a:ext cx="1656184" cy="4385336"/>
            </a:xfrm>
            <a:prstGeom prst="roundRect">
              <a:avLst>
                <a:gd name="adj" fmla="val 2394"/>
              </a:avLst>
            </a:prstGeom>
            <a:solidFill>
              <a:srgbClr val="DBE3F5"/>
            </a:solidFill>
            <a:ln w="12700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 anchorCtr="0"/>
            <a:lstStyle/>
            <a:p>
              <a:pPr>
                <a:defRPr/>
              </a:pPr>
              <a:endParaRPr lang="en-US" altLang="ko-KR" sz="12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71B8A12F-9F73-351E-2EB1-24F7F9C09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0032" y="5942128"/>
              <a:ext cx="1656184" cy="393700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 err="1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Dropship</a:t>
              </a:r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 Process2</a:t>
              </a:r>
              <a:endParaRPr kumimoji="1" lang="ko-KR" altLang="en-US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11" name="AutoShape 38">
              <a:extLst>
                <a:ext uri="{FF2B5EF4-FFF2-40B4-BE49-F238E27FC236}">
                  <a16:creationId xmlns:a16="http://schemas.microsoft.com/office/drawing/2014/main" id="{86CAD9C0-BCB9-652A-FFEE-7EA3739CD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0272" y="2098044"/>
              <a:ext cx="1656184" cy="3844084"/>
            </a:xfrm>
            <a:prstGeom prst="roundRect">
              <a:avLst>
                <a:gd name="adj" fmla="val 2394"/>
              </a:avLst>
            </a:prstGeom>
            <a:solidFill>
              <a:srgbClr val="DBE3F5"/>
            </a:solidFill>
            <a:ln w="12700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 anchorCtr="0"/>
            <a:lstStyle/>
            <a:p>
              <a:pPr>
                <a:defRPr/>
              </a:pPr>
              <a:endParaRPr lang="en-US" altLang="ko-KR" sz="12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61A7821C-B08D-E953-629E-24EDE983F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364" y="2157255"/>
              <a:ext cx="1524000" cy="393700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Booking</a:t>
              </a:r>
              <a:endParaRPr kumimoji="1" lang="ko-KR" altLang="en-US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511197F4-E25E-A2EF-9B88-AE6F8BB5F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0272" y="5942128"/>
              <a:ext cx="1656184" cy="393700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Shipping</a:t>
              </a:r>
              <a:endParaRPr kumimoji="1" lang="ko-KR" altLang="en-US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CB791956-8341-51D0-60B0-D446B6070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7960" y="4533048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In-Line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AEC3A12C-E123-D2ED-8FE6-91165239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7960" y="5010698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Back-End</a:t>
              </a:r>
              <a:endParaRPr kumimoji="1" lang="ko-KR" altLang="en-US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475A16FC-642C-36F3-177C-10B02B5CE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792" y="3075436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Wafer Return </a:t>
              </a:r>
            </a:p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To Customer</a:t>
              </a:r>
            </a:p>
          </p:txBody>
        </p:sp>
        <p:cxnSp>
          <p:nvCxnSpPr>
            <p:cNvPr id="17" name="직선 연결선 17">
              <a:extLst>
                <a:ext uri="{FF2B5EF4-FFF2-40B4-BE49-F238E27FC236}">
                  <a16:creationId xmlns:a16="http://schemas.microsoft.com/office/drawing/2014/main" id="{B823CAB5-00F5-900A-5D9B-14CC1E67135D}"/>
                </a:ext>
              </a:extLst>
            </p:cNvPr>
            <p:cNvCxnSpPr>
              <a:stCxn id="16" idx="2"/>
            </p:cNvCxnSpPr>
            <p:nvPr/>
          </p:nvCxnSpPr>
          <p:spPr bwMode="auto">
            <a:xfrm>
              <a:off x="3461792" y="3469136"/>
              <a:ext cx="0" cy="839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직선 연결선 18">
              <a:extLst>
                <a:ext uri="{FF2B5EF4-FFF2-40B4-BE49-F238E27FC236}">
                  <a16:creationId xmlns:a16="http://schemas.microsoft.com/office/drawing/2014/main" id="{9C9946CB-5D5A-E476-5D2D-94C13CD9D126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 bwMode="auto">
            <a:xfrm>
              <a:off x="3449960" y="4926748"/>
              <a:ext cx="0" cy="839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58B67BCA-9002-8AD2-7777-3B53F20A0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040" y="2140019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Split/ Combine</a:t>
              </a:r>
            </a:p>
          </p:txBody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D6761437-574B-66AA-9F08-879BA6EF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040" y="3572969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Weight Change</a:t>
              </a: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9BEDEE1A-0321-8D6A-A7ED-E267C4CA6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040" y="4528269"/>
              <a:ext cx="1524000" cy="3937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latin typeface="Arial" pitchFamily="34" charset="0"/>
                  <a:ea typeface="굴림체" pitchFamily="49" charset="-127"/>
                </a:rPr>
                <a:t>QA Inspection </a:t>
              </a:r>
            </a:p>
            <a:p>
              <a:pPr algn="ctr" defTabSz="165100"/>
              <a:r>
                <a:rPr kumimoji="1" lang="en-US" altLang="ko-KR" sz="1200" dirty="0">
                  <a:latin typeface="Arial" pitchFamily="34" charset="0"/>
                  <a:ea typeface="굴림체" pitchFamily="49" charset="-127"/>
                </a:rPr>
                <a:t>for Micron</a:t>
              </a:r>
            </a:p>
          </p:txBody>
        </p:sp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4F0955B8-C640-F8DA-E116-5EF026AB8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040" y="1662369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Store Entry</a:t>
              </a:r>
            </a:p>
          </p:txBody>
        </p:sp>
        <p:sp>
          <p:nvSpPr>
            <p:cNvPr id="23" name="Rectangle 6">
              <a:extLst>
                <a:ext uri="{FF2B5EF4-FFF2-40B4-BE49-F238E27FC236}">
                  <a16:creationId xmlns:a16="http://schemas.microsoft.com/office/drawing/2014/main" id="{F2AFDB30-F82D-EC42-21A0-618CAA9F3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040" y="4050619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Label Attach</a:t>
              </a:r>
              <a:endParaRPr kumimoji="1" lang="ko-KR" altLang="en-US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C5EA02C0-82F3-AEBD-30AC-1F7908DA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040" y="5005919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Data Send to EXIM</a:t>
              </a:r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E96265C5-9F29-5205-BBCD-584694DB8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040" y="2617669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Invoice/ Carton</a:t>
              </a:r>
            </a:p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Assign</a:t>
              </a:r>
            </a:p>
          </p:txBody>
        </p:sp>
        <p:sp>
          <p:nvSpPr>
            <p:cNvPr id="28" name="Rectangle 7">
              <a:extLst>
                <a:ext uri="{FF2B5EF4-FFF2-40B4-BE49-F238E27FC236}">
                  <a16:creationId xmlns:a16="http://schemas.microsoft.com/office/drawing/2014/main" id="{9F37B9B9-9F62-A501-12A4-BE39BD2C5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040" y="3095319"/>
              <a:ext cx="1524000" cy="3937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latin typeface="Arial" pitchFamily="34" charset="0"/>
                  <a:ea typeface="굴림체" pitchFamily="49" charset="-127"/>
                </a:rPr>
                <a:t>Packing</a:t>
              </a:r>
            </a:p>
          </p:txBody>
        </p:sp>
        <p:sp>
          <p:nvSpPr>
            <p:cNvPr id="29" name="Rectangle 6">
              <a:extLst>
                <a:ext uri="{FF2B5EF4-FFF2-40B4-BE49-F238E27FC236}">
                  <a16:creationId xmlns:a16="http://schemas.microsoft.com/office/drawing/2014/main" id="{C68110CA-E2A2-3077-6E6D-626FFB9C6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040" y="5483572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b="1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Daily Closing</a:t>
              </a:r>
            </a:p>
            <a:p>
              <a:pPr algn="ctr" defTabSz="165100"/>
              <a:r>
                <a:rPr kumimoji="1" lang="en-US" altLang="ko-KR" sz="1200" b="1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(Auto Ship Alert)</a:t>
              </a:r>
            </a:p>
          </p:txBody>
        </p:sp>
        <p:cxnSp>
          <p:nvCxnSpPr>
            <p:cNvPr id="30" name="직선 연결선 28">
              <a:extLst>
                <a:ext uri="{FF2B5EF4-FFF2-40B4-BE49-F238E27FC236}">
                  <a16:creationId xmlns:a16="http://schemas.microsoft.com/office/drawing/2014/main" id="{72AD3C05-5487-836B-9FDA-8F107DE04EE2}"/>
                </a:ext>
              </a:extLst>
            </p:cNvPr>
            <p:cNvCxnSpPr>
              <a:stCxn id="22" idx="2"/>
              <a:endCxn id="19" idx="0"/>
            </p:cNvCxnSpPr>
            <p:nvPr/>
          </p:nvCxnSpPr>
          <p:spPr bwMode="auto">
            <a:xfrm>
              <a:off x="5694040" y="2056069"/>
              <a:ext cx="0" cy="839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직선 연결선 29">
              <a:extLst>
                <a:ext uri="{FF2B5EF4-FFF2-40B4-BE49-F238E27FC236}">
                  <a16:creationId xmlns:a16="http://schemas.microsoft.com/office/drawing/2014/main" id="{473C0612-2C6C-5FD5-A855-D21FF2204716}"/>
                </a:ext>
              </a:extLst>
            </p:cNvPr>
            <p:cNvCxnSpPr>
              <a:stCxn id="19" idx="2"/>
            </p:cNvCxnSpPr>
            <p:nvPr/>
          </p:nvCxnSpPr>
          <p:spPr bwMode="auto">
            <a:xfrm>
              <a:off x="5694040" y="2533719"/>
              <a:ext cx="0" cy="695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직선 연결선 30">
              <a:extLst>
                <a:ext uri="{FF2B5EF4-FFF2-40B4-BE49-F238E27FC236}">
                  <a16:creationId xmlns:a16="http://schemas.microsoft.com/office/drawing/2014/main" id="{F675C695-2648-3DA7-7CD5-0D6F1D070767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 bwMode="auto">
            <a:xfrm>
              <a:off x="5694040" y="3011369"/>
              <a:ext cx="0" cy="839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직선 연결선 31">
              <a:extLst>
                <a:ext uri="{FF2B5EF4-FFF2-40B4-BE49-F238E27FC236}">
                  <a16:creationId xmlns:a16="http://schemas.microsoft.com/office/drawing/2014/main" id="{F392326A-7E9E-E079-4B25-36D101C3685E}"/>
                </a:ext>
              </a:extLst>
            </p:cNvPr>
            <p:cNvCxnSpPr>
              <a:stCxn id="28" idx="2"/>
              <a:endCxn id="20" idx="0"/>
            </p:cNvCxnSpPr>
            <p:nvPr/>
          </p:nvCxnSpPr>
          <p:spPr bwMode="auto">
            <a:xfrm>
              <a:off x="5694040" y="3489019"/>
              <a:ext cx="0" cy="839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직선 연결선 32">
              <a:extLst>
                <a:ext uri="{FF2B5EF4-FFF2-40B4-BE49-F238E27FC236}">
                  <a16:creationId xmlns:a16="http://schemas.microsoft.com/office/drawing/2014/main" id="{CAE7840F-19EB-C828-80BC-2956DDCDC12B}"/>
                </a:ext>
              </a:extLst>
            </p:cNvPr>
            <p:cNvCxnSpPr>
              <a:stCxn id="20" idx="2"/>
              <a:endCxn id="23" idx="0"/>
            </p:cNvCxnSpPr>
            <p:nvPr/>
          </p:nvCxnSpPr>
          <p:spPr bwMode="auto">
            <a:xfrm>
              <a:off x="5694040" y="3966669"/>
              <a:ext cx="0" cy="839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직선 연결선 33">
              <a:extLst>
                <a:ext uri="{FF2B5EF4-FFF2-40B4-BE49-F238E27FC236}">
                  <a16:creationId xmlns:a16="http://schemas.microsoft.com/office/drawing/2014/main" id="{19E7019D-EB42-4857-195D-ED308AF01307}"/>
                </a:ext>
              </a:extLst>
            </p:cNvPr>
            <p:cNvCxnSpPr>
              <a:stCxn id="23" idx="2"/>
              <a:endCxn id="21" idx="0"/>
            </p:cNvCxnSpPr>
            <p:nvPr/>
          </p:nvCxnSpPr>
          <p:spPr bwMode="auto">
            <a:xfrm>
              <a:off x="5694040" y="4444319"/>
              <a:ext cx="0" cy="839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직선 연결선 34">
              <a:extLst>
                <a:ext uri="{FF2B5EF4-FFF2-40B4-BE49-F238E27FC236}">
                  <a16:creationId xmlns:a16="http://schemas.microsoft.com/office/drawing/2014/main" id="{EC1ECF28-E9F2-BAFC-5171-FCDB0326E9BF}"/>
                </a:ext>
              </a:extLst>
            </p:cNvPr>
            <p:cNvCxnSpPr>
              <a:stCxn id="21" idx="2"/>
              <a:endCxn id="24" idx="0"/>
            </p:cNvCxnSpPr>
            <p:nvPr/>
          </p:nvCxnSpPr>
          <p:spPr bwMode="auto">
            <a:xfrm>
              <a:off x="5694040" y="4921969"/>
              <a:ext cx="0" cy="839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Rectangle 7">
              <a:extLst>
                <a:ext uri="{FF2B5EF4-FFF2-40B4-BE49-F238E27FC236}">
                  <a16:creationId xmlns:a16="http://schemas.microsoft.com/office/drawing/2014/main" id="{BB5A8FD8-44ED-D68C-BD1E-69861C68D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364" y="2641958"/>
              <a:ext cx="1524000" cy="393700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Invoicing</a:t>
              </a:r>
              <a:endParaRPr kumimoji="1" lang="ko-KR" altLang="en-US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cxnSp>
          <p:nvCxnSpPr>
            <p:cNvPr id="38" name="직선 화살표 연결선 36">
              <a:extLst>
                <a:ext uri="{FF2B5EF4-FFF2-40B4-BE49-F238E27FC236}">
                  <a16:creationId xmlns:a16="http://schemas.microsoft.com/office/drawing/2014/main" id="{A8C1DBA4-CF4B-E20F-C198-CD61190E2383}"/>
                </a:ext>
              </a:extLst>
            </p:cNvPr>
            <p:cNvCxnSpPr>
              <a:endCxn id="14" idx="1"/>
            </p:cNvCxnSpPr>
            <p:nvPr/>
          </p:nvCxnSpPr>
          <p:spPr bwMode="auto">
            <a:xfrm>
              <a:off x="2122073" y="4729898"/>
              <a:ext cx="565887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9" name="Rectangle 9">
              <a:extLst>
                <a:ext uri="{FF2B5EF4-FFF2-40B4-BE49-F238E27FC236}">
                  <a16:creationId xmlns:a16="http://schemas.microsoft.com/office/drawing/2014/main" id="{24E6B31B-DFA8-A829-C90C-05D100841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364" y="3126661"/>
              <a:ext cx="1524000" cy="393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latin typeface="Arial" pitchFamily="34" charset="0"/>
                  <a:ea typeface="굴림체" pitchFamily="49" charset="-127"/>
                </a:rPr>
                <a:t>Customs Clearance</a:t>
              </a:r>
              <a:endParaRPr kumimoji="1" lang="ko-KR" altLang="en-US" sz="1200" dirty="0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40" name="Rectangle 6">
              <a:extLst>
                <a:ext uri="{FF2B5EF4-FFF2-40B4-BE49-F238E27FC236}">
                  <a16:creationId xmlns:a16="http://schemas.microsoft.com/office/drawing/2014/main" id="{BB16A91C-D1AF-67FF-495E-990125D80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20" y="1616858"/>
              <a:ext cx="360040" cy="22796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>
              <a:lvl1pPr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682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5349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803275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1071563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15287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19859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24431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29003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/>
              <a:endParaRPr lang="en-US" altLang="ko-KR" sz="1200" dirty="0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id="{B4914C83-193E-DA8B-4CEF-9AA40AE26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20" y="1928893"/>
              <a:ext cx="360040" cy="227966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>
              <a:lvl1pPr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682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5349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803275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1071563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15287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19859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24431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29003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/>
              <a:endParaRPr lang="en-US" altLang="ko-KR" sz="1200" dirty="0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42" name="Rectangle 6">
              <a:extLst>
                <a:ext uri="{FF2B5EF4-FFF2-40B4-BE49-F238E27FC236}">
                  <a16:creationId xmlns:a16="http://schemas.microsoft.com/office/drawing/2014/main" id="{8FCE257C-56FF-4F76-2586-A4B57EF2D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20" y="2264930"/>
              <a:ext cx="360040" cy="22796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>
              <a:lvl1pPr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682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5349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803275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1071563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15287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19859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24431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29003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/>
              <a:endParaRPr lang="en-US" altLang="ko-KR" sz="1200" dirty="0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43" name="Rectangle 6">
              <a:extLst>
                <a:ext uri="{FF2B5EF4-FFF2-40B4-BE49-F238E27FC236}">
                  <a16:creationId xmlns:a16="http://schemas.microsoft.com/office/drawing/2014/main" id="{B9695690-0200-95FC-B2BF-85EE310F7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598" y="1556792"/>
              <a:ext cx="152400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>
              <a:lvl1pPr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682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5349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803275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1071563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15287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19859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24431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29003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en-US" altLang="ko-KR" sz="1200" dirty="0" err="1">
                  <a:latin typeface="Arial" pitchFamily="34" charset="0"/>
                  <a:ea typeface="굴림체" pitchFamily="49" charset="-127"/>
                </a:rPr>
                <a:t>eMES</a:t>
              </a:r>
              <a:r>
                <a:rPr lang="en-US" altLang="ko-KR" sz="1200" dirty="0">
                  <a:latin typeface="Arial" pitchFamily="34" charset="0"/>
                  <a:ea typeface="굴림체" pitchFamily="49" charset="-127"/>
                </a:rPr>
                <a:t> Transaction</a:t>
              </a: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7E09414-58B8-8273-F9F3-EDE25F84E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598" y="2164860"/>
              <a:ext cx="152400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>
              <a:lvl1pPr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682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5349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803275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1071563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15287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19859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24431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29003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en-US" altLang="ko-KR" sz="1200" dirty="0">
                  <a:latin typeface="Arial" pitchFamily="34" charset="0"/>
                  <a:ea typeface="굴림체" pitchFamily="49" charset="-127"/>
                </a:rPr>
                <a:t>Shipping Activities</a:t>
              </a:r>
            </a:p>
          </p:txBody>
        </p:sp>
        <p:sp>
          <p:nvSpPr>
            <p:cNvPr id="45" name="Rectangle 6">
              <a:extLst>
                <a:ext uri="{FF2B5EF4-FFF2-40B4-BE49-F238E27FC236}">
                  <a16:creationId xmlns:a16="http://schemas.microsoft.com/office/drawing/2014/main" id="{1DE910FE-6F3F-D0A6-2395-93FE8D5E7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598" y="1860826"/>
              <a:ext cx="152400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>
              <a:lvl1pPr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682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5349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803275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1071563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15287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19859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24431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29003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en-US" altLang="ko-KR" sz="1200" dirty="0">
                  <a:latin typeface="Arial" pitchFamily="34" charset="0"/>
                  <a:ea typeface="굴림체" pitchFamily="49" charset="-127"/>
                </a:rPr>
                <a:t>SAP Transaction</a:t>
              </a:r>
            </a:p>
          </p:txBody>
        </p:sp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4E34153C-D881-0E3E-2AA0-A9148BEAD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552" y="3738750"/>
              <a:ext cx="504056" cy="22796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>
              <a:lvl1pPr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682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5349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803275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1071563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15287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19859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24431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29003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/>
              <a:r>
                <a:rPr lang="en-US" altLang="ko-KR" sz="1200" dirty="0" err="1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eMES</a:t>
              </a:r>
              <a:endParaRPr lang="en-US" altLang="ko-KR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47" name="Rectangle 6">
              <a:extLst>
                <a:ext uri="{FF2B5EF4-FFF2-40B4-BE49-F238E27FC236}">
                  <a16:creationId xmlns:a16="http://schemas.microsoft.com/office/drawing/2014/main" id="{2889F185-9FC4-8674-66C0-CCA20AA9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1680" y="3738750"/>
              <a:ext cx="504056" cy="227966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>
              <a:lvl1pPr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682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5349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803275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1071563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15287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19859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24431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29003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SAP</a:t>
              </a:r>
            </a:p>
          </p:txBody>
        </p:sp>
        <p:cxnSp>
          <p:nvCxnSpPr>
            <p:cNvPr id="48" name="꺾인 연결선 75">
              <a:extLst>
                <a:ext uri="{FF2B5EF4-FFF2-40B4-BE49-F238E27FC236}">
                  <a16:creationId xmlns:a16="http://schemas.microsoft.com/office/drawing/2014/main" id="{9BE82930-C349-222B-317F-E7961C304CE3}"/>
                </a:ext>
              </a:extLst>
            </p:cNvPr>
            <p:cNvCxnSpPr>
              <a:stCxn id="46" idx="0"/>
              <a:endCxn id="47" idx="0"/>
            </p:cNvCxnSpPr>
            <p:nvPr/>
          </p:nvCxnSpPr>
          <p:spPr bwMode="auto">
            <a:xfrm rot="5400000" flipH="1" flipV="1">
              <a:off x="1367644" y="3162686"/>
              <a:ext cx="12700" cy="1152128"/>
            </a:xfrm>
            <a:prstGeom prst="bentConnector3">
              <a:avLst>
                <a:gd name="adj1" fmla="val 180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9" name="Rectangle 6">
              <a:extLst>
                <a:ext uri="{FF2B5EF4-FFF2-40B4-BE49-F238E27FC236}">
                  <a16:creationId xmlns:a16="http://schemas.microsoft.com/office/drawing/2014/main" id="{D909BA33-3FE8-3BEA-C43B-6CA3C9969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60" y="3212976"/>
              <a:ext cx="152400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>
              <a:lvl1pPr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682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5349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803275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1071563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15287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19859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24431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29003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/>
              <a:r>
                <a:rPr lang="en-US" altLang="ko-KR" sz="1200" dirty="0">
                  <a:latin typeface="Arial" pitchFamily="34" charset="0"/>
                  <a:ea typeface="굴림체" pitchFamily="49" charset="-127"/>
                </a:rPr>
                <a:t>Interfaced</a:t>
              </a:r>
            </a:p>
          </p:txBody>
        </p:sp>
        <p:cxnSp>
          <p:nvCxnSpPr>
            <p:cNvPr id="50" name="직선 연결선 48">
              <a:extLst>
                <a:ext uri="{FF2B5EF4-FFF2-40B4-BE49-F238E27FC236}">
                  <a16:creationId xmlns:a16="http://schemas.microsoft.com/office/drawing/2014/main" id="{C20D898B-0C2D-1F4E-5E6C-DAB32B0E810D}"/>
                </a:ext>
              </a:extLst>
            </p:cNvPr>
            <p:cNvCxnSpPr>
              <a:stCxn id="12" idx="2"/>
              <a:endCxn id="37" idx="0"/>
            </p:cNvCxnSpPr>
            <p:nvPr/>
          </p:nvCxnSpPr>
          <p:spPr bwMode="auto">
            <a:xfrm>
              <a:off x="7848364" y="2550955"/>
              <a:ext cx="0" cy="9100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직선 연결선 49">
              <a:extLst>
                <a:ext uri="{FF2B5EF4-FFF2-40B4-BE49-F238E27FC236}">
                  <a16:creationId xmlns:a16="http://schemas.microsoft.com/office/drawing/2014/main" id="{20EC9F1E-5690-14AC-4143-F2EEE50866F6}"/>
                </a:ext>
              </a:extLst>
            </p:cNvPr>
            <p:cNvCxnSpPr>
              <a:stCxn id="37" idx="2"/>
              <a:endCxn id="39" idx="0"/>
            </p:cNvCxnSpPr>
            <p:nvPr/>
          </p:nvCxnSpPr>
          <p:spPr bwMode="auto">
            <a:xfrm>
              <a:off x="7848364" y="3035658"/>
              <a:ext cx="0" cy="9100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12240F8C-B52E-B5C5-E7B8-4B9A110C9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5013176"/>
              <a:ext cx="576064" cy="667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3" name="꺾인 연결선 82">
              <a:extLst>
                <a:ext uri="{FF2B5EF4-FFF2-40B4-BE49-F238E27FC236}">
                  <a16:creationId xmlns:a16="http://schemas.microsoft.com/office/drawing/2014/main" id="{2EB22D9B-6BD8-22AD-7E3F-3278F804FF5F}"/>
                </a:ext>
              </a:extLst>
            </p:cNvPr>
            <p:cNvCxnSpPr>
              <a:stCxn id="24" idx="3"/>
              <a:endCxn id="12" idx="1"/>
            </p:cNvCxnSpPr>
            <p:nvPr/>
          </p:nvCxnSpPr>
          <p:spPr bwMode="auto">
            <a:xfrm flipV="1">
              <a:off x="6456040" y="2354105"/>
              <a:ext cx="630324" cy="2848664"/>
            </a:xfrm>
            <a:prstGeom prst="bentConnector3">
              <a:avLst>
                <a:gd name="adj1" fmla="val 52165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54" name="Picture 3">
              <a:extLst>
                <a:ext uri="{FF2B5EF4-FFF2-40B4-BE49-F238E27FC236}">
                  <a16:creationId xmlns:a16="http://schemas.microsoft.com/office/drawing/2014/main" id="{E9D6908C-06FC-1A12-A069-90CB3D8CF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2360" y="4042395"/>
              <a:ext cx="771525" cy="466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5">
              <a:extLst>
                <a:ext uri="{FF2B5EF4-FFF2-40B4-BE49-F238E27FC236}">
                  <a16:creationId xmlns:a16="http://schemas.microsoft.com/office/drawing/2014/main" id="{2A236C1E-8EC6-36A3-63E4-C4EC4FEE5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8691" y="5046315"/>
              <a:ext cx="847725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Rectangle 9">
              <a:extLst>
                <a:ext uri="{FF2B5EF4-FFF2-40B4-BE49-F238E27FC236}">
                  <a16:creationId xmlns:a16="http://schemas.microsoft.com/office/drawing/2014/main" id="{1F8AA604-1396-448C-0F2F-088C9C18D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364" y="4581128"/>
              <a:ext cx="1524000" cy="393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latin typeface="Arial" pitchFamily="34" charset="0"/>
                  <a:ea typeface="굴림체" pitchFamily="49" charset="-127"/>
                </a:rPr>
                <a:t>Air</a:t>
              </a:r>
              <a:endParaRPr kumimoji="1" lang="ko-KR" altLang="en-US" sz="1200" dirty="0">
                <a:latin typeface="Arial" pitchFamily="34" charset="0"/>
                <a:ea typeface="굴림체" pitchFamily="49" charset="-127"/>
              </a:endParaRPr>
            </a:p>
          </p:txBody>
        </p:sp>
        <p:cxnSp>
          <p:nvCxnSpPr>
            <p:cNvPr id="57" name="직선 연결선 55">
              <a:extLst>
                <a:ext uri="{FF2B5EF4-FFF2-40B4-BE49-F238E27FC236}">
                  <a16:creationId xmlns:a16="http://schemas.microsoft.com/office/drawing/2014/main" id="{CB67273B-4077-78F9-0AC3-7916BD3558CF}"/>
                </a:ext>
              </a:extLst>
            </p:cNvPr>
            <p:cNvCxnSpPr>
              <a:stCxn id="58" idx="2"/>
              <a:endCxn id="56" idx="0"/>
            </p:cNvCxnSpPr>
            <p:nvPr/>
          </p:nvCxnSpPr>
          <p:spPr bwMode="auto">
            <a:xfrm>
              <a:off x="7848364" y="4005064"/>
              <a:ext cx="0" cy="57606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8" name="Rectangle 9">
              <a:extLst>
                <a:ext uri="{FF2B5EF4-FFF2-40B4-BE49-F238E27FC236}">
                  <a16:creationId xmlns:a16="http://schemas.microsoft.com/office/drawing/2014/main" id="{CA7D982E-5456-0573-BCC9-5DCA2D368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364" y="3611364"/>
              <a:ext cx="1524000" cy="393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latin typeface="Arial" pitchFamily="34" charset="0"/>
                  <a:ea typeface="굴림체" pitchFamily="49" charset="-127"/>
                </a:rPr>
                <a:t>Transfer</a:t>
              </a:r>
              <a:endParaRPr kumimoji="1" lang="ko-KR" altLang="en-US" sz="1200" dirty="0">
                <a:latin typeface="Arial" pitchFamily="34" charset="0"/>
                <a:ea typeface="굴림체" pitchFamily="49" charset="-127"/>
              </a:endParaRPr>
            </a:p>
          </p:txBody>
        </p:sp>
        <p:cxnSp>
          <p:nvCxnSpPr>
            <p:cNvPr id="59" name="직선 연결선 57">
              <a:extLst>
                <a:ext uri="{FF2B5EF4-FFF2-40B4-BE49-F238E27FC236}">
                  <a16:creationId xmlns:a16="http://schemas.microsoft.com/office/drawing/2014/main" id="{79C5D19F-B4E9-5876-8BB1-FD30C2DC9424}"/>
                </a:ext>
              </a:extLst>
            </p:cNvPr>
            <p:cNvCxnSpPr>
              <a:stCxn id="39" idx="2"/>
              <a:endCxn id="58" idx="0"/>
            </p:cNvCxnSpPr>
            <p:nvPr/>
          </p:nvCxnSpPr>
          <p:spPr bwMode="auto">
            <a:xfrm>
              <a:off x="7848364" y="3520361"/>
              <a:ext cx="0" cy="9100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꺾인 연결선 101">
              <a:extLst>
                <a:ext uri="{FF2B5EF4-FFF2-40B4-BE49-F238E27FC236}">
                  <a16:creationId xmlns:a16="http://schemas.microsoft.com/office/drawing/2014/main" id="{032F6DB7-FE31-2699-A00D-C0EA4626FBD5}"/>
                </a:ext>
              </a:extLst>
            </p:cNvPr>
            <p:cNvCxnSpPr>
              <a:stCxn id="29" idx="3"/>
              <a:endCxn id="11" idx="0"/>
            </p:cNvCxnSpPr>
            <p:nvPr/>
          </p:nvCxnSpPr>
          <p:spPr bwMode="auto">
            <a:xfrm flipV="1">
              <a:off x="6456040" y="2098044"/>
              <a:ext cx="1392324" cy="3582378"/>
            </a:xfrm>
            <a:prstGeom prst="bentConnector4">
              <a:avLst>
                <a:gd name="adj1" fmla="val 33005"/>
                <a:gd name="adj2" fmla="val 106381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61" name="Rectangle 7">
              <a:extLst>
                <a:ext uri="{FF2B5EF4-FFF2-40B4-BE49-F238E27FC236}">
                  <a16:creationId xmlns:a16="http://schemas.microsoft.com/office/drawing/2014/main" id="{39D82F2F-A448-FF8D-B286-1A990DAC6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94" y="4106329"/>
              <a:ext cx="1524000" cy="393700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Wafer Return</a:t>
              </a:r>
              <a:endParaRPr kumimoji="1" lang="ko-KR" altLang="en-US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62" name="Rectangle 6">
              <a:extLst>
                <a:ext uri="{FF2B5EF4-FFF2-40B4-BE49-F238E27FC236}">
                  <a16:creationId xmlns:a16="http://schemas.microsoft.com/office/drawing/2014/main" id="{584BE425-9B40-05DE-8E08-9522257F0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60" y="4547468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Schedule</a:t>
              </a: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E7C909E0-07A2-BBEE-AC37-EB8F00D1E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7960" y="5517232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Inner Box Packing</a:t>
              </a:r>
              <a:endParaRPr kumimoji="1" lang="ko-KR" altLang="en-US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cxnSp>
          <p:nvCxnSpPr>
            <p:cNvPr id="64" name="직선 연결선 62">
              <a:extLst>
                <a:ext uri="{FF2B5EF4-FFF2-40B4-BE49-F238E27FC236}">
                  <a16:creationId xmlns:a16="http://schemas.microsoft.com/office/drawing/2014/main" id="{7315C00A-B5A6-7CEE-D12E-38423F7BEEB7}"/>
                </a:ext>
              </a:extLst>
            </p:cNvPr>
            <p:cNvCxnSpPr/>
            <p:nvPr/>
          </p:nvCxnSpPr>
          <p:spPr bwMode="auto">
            <a:xfrm>
              <a:off x="3419872" y="5433282"/>
              <a:ext cx="0" cy="839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5" name="Rectangle 11">
              <a:extLst>
                <a:ext uri="{FF2B5EF4-FFF2-40B4-BE49-F238E27FC236}">
                  <a16:creationId xmlns:a16="http://schemas.microsoft.com/office/drawing/2014/main" id="{87F0B719-E9BF-1DF0-C607-363A43261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784" y="3579492"/>
              <a:ext cx="1656184" cy="393700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Die Bank</a:t>
              </a:r>
              <a:endParaRPr kumimoji="1" lang="ko-KR" altLang="en-US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cxnSp>
          <p:nvCxnSpPr>
            <p:cNvPr id="66" name="꺾인 연결선 145">
              <a:extLst>
                <a:ext uri="{FF2B5EF4-FFF2-40B4-BE49-F238E27FC236}">
                  <a16:creationId xmlns:a16="http://schemas.microsoft.com/office/drawing/2014/main" id="{35CC9303-119B-97FD-655F-F41DF585A9F0}"/>
                </a:ext>
              </a:extLst>
            </p:cNvPr>
            <p:cNvCxnSpPr>
              <a:stCxn id="61" idx="3"/>
              <a:endCxn id="16" idx="1"/>
            </p:cNvCxnSpPr>
            <p:nvPr/>
          </p:nvCxnSpPr>
          <p:spPr bwMode="auto">
            <a:xfrm flipV="1">
              <a:off x="2135994" y="3272286"/>
              <a:ext cx="563798" cy="1030893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7" name="꺾인 연결선 150">
              <a:extLst>
                <a:ext uri="{FF2B5EF4-FFF2-40B4-BE49-F238E27FC236}">
                  <a16:creationId xmlns:a16="http://schemas.microsoft.com/office/drawing/2014/main" id="{8E5E5A9B-4FC1-75B7-0568-F83C06FE0EE7}"/>
                </a:ext>
              </a:extLst>
            </p:cNvPr>
            <p:cNvCxnSpPr>
              <a:stCxn id="63" idx="3"/>
              <a:endCxn id="22" idx="0"/>
            </p:cNvCxnSpPr>
            <p:nvPr/>
          </p:nvCxnSpPr>
          <p:spPr bwMode="auto">
            <a:xfrm flipV="1">
              <a:off x="4211960" y="1662369"/>
              <a:ext cx="1482080" cy="4051713"/>
            </a:xfrm>
            <a:prstGeom prst="bentConnector4">
              <a:avLst>
                <a:gd name="adj1" fmla="val 24293"/>
                <a:gd name="adj2" fmla="val 105642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8" name="꺾인 연결선 152">
              <a:extLst>
                <a:ext uri="{FF2B5EF4-FFF2-40B4-BE49-F238E27FC236}">
                  <a16:creationId xmlns:a16="http://schemas.microsoft.com/office/drawing/2014/main" id="{4D16D7C3-BC6A-BBF0-EF9E-BD44909E1DE3}"/>
                </a:ext>
              </a:extLst>
            </p:cNvPr>
            <p:cNvCxnSpPr>
              <a:stCxn id="3" idx="0"/>
              <a:endCxn id="22" idx="0"/>
            </p:cNvCxnSpPr>
            <p:nvPr/>
          </p:nvCxnSpPr>
          <p:spPr bwMode="auto">
            <a:xfrm rot="5400000" flipH="1" flipV="1">
              <a:off x="3877115" y="1252035"/>
              <a:ext cx="1406591" cy="2227260"/>
            </a:xfrm>
            <a:prstGeom prst="bentConnector3">
              <a:avLst>
                <a:gd name="adj1" fmla="val 116252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69" name="Title 3">
            <a:extLst>
              <a:ext uri="{FF2B5EF4-FFF2-40B4-BE49-F238E27FC236}">
                <a16:creationId xmlns:a16="http://schemas.microsoft.com/office/drawing/2014/main" id="{2340F1D1-4662-9B09-4691-59AE66D2BDBF}"/>
              </a:ext>
            </a:extLst>
          </p:cNvPr>
          <p:cNvSpPr txBox="1">
            <a:spLocks/>
          </p:cNvSpPr>
          <p:nvPr/>
        </p:nvSpPr>
        <p:spPr>
          <a:xfrm>
            <a:off x="621791" y="646791"/>
            <a:ext cx="2615185" cy="318298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spc="0">
                <a:solidFill>
                  <a:schemeClr val="accent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Shipment  2/2</a:t>
            </a:r>
          </a:p>
        </p:txBody>
      </p:sp>
    </p:spTree>
    <p:extLst>
      <p:ext uri="{BB962C8B-B14F-4D97-AF65-F5344CB8AC3E}">
        <p14:creationId xmlns:p14="http://schemas.microsoft.com/office/powerpoint/2010/main" val="410969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4">
            <a:extLst>
              <a:ext uri="{FF2B5EF4-FFF2-40B4-BE49-F238E27FC236}">
                <a16:creationId xmlns:a16="http://schemas.microsoft.com/office/drawing/2014/main" id="{E0D3081D-CDDB-A1FE-4F21-5C7E5ABA3D4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608198" y="1084555"/>
            <a:ext cx="7877175" cy="572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latinLnBrk="1" hangingPunct="1">
              <a:spcBef>
                <a:spcPct val="50000"/>
              </a:spcBef>
              <a:spcAft>
                <a:spcPct val="0"/>
              </a:spcAft>
              <a:buClr>
                <a:srgbClr val="004686"/>
              </a:buClr>
              <a:buSzPct val="110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254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089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538288" indent="-166688" algn="l" rtl="0" eaLnBrk="1" fontAlgn="base" latinLnBrk="1" hangingPunct="1">
              <a:spcBef>
                <a:spcPct val="25000"/>
              </a:spcBef>
              <a:spcAft>
                <a:spcPct val="0"/>
              </a:spcAft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034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5pPr>
            <a:lvl6pPr marL="24606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6pPr>
            <a:lvl7pPr marL="29178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7pPr>
            <a:lvl8pPr marL="3375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8pPr>
            <a:lvl9pPr marL="38322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ko-K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1482D3-1B16-1712-205F-31F402353C36}"/>
              </a:ext>
            </a:extLst>
          </p:cNvPr>
          <p:cNvSpPr/>
          <p:nvPr/>
        </p:nvSpPr>
        <p:spPr>
          <a:xfrm>
            <a:off x="170132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5,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eMES overview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D48ADE-71FF-F4BB-F203-AF54E9397D16}"/>
              </a:ext>
            </a:extLst>
          </p:cNvPr>
          <p:cNvSpPr txBox="1">
            <a:spLocks/>
          </p:cNvSpPr>
          <p:nvPr/>
        </p:nvSpPr>
        <p:spPr>
          <a:xfrm>
            <a:off x="621791" y="646791"/>
            <a:ext cx="2615185" cy="318298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spc="0">
                <a:solidFill>
                  <a:schemeClr val="accent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Drop Ship  1/2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E816CED-B5D4-611B-F7C3-40CD26E5B653}"/>
              </a:ext>
            </a:extLst>
          </p:cNvPr>
          <p:cNvSpPr txBox="1">
            <a:spLocks/>
          </p:cNvSpPr>
          <p:nvPr/>
        </p:nvSpPr>
        <p:spPr>
          <a:xfrm>
            <a:off x="274320" y="1224424"/>
            <a:ext cx="11658600" cy="5290675"/>
          </a:xfrm>
          <a:prstGeom prst="rect">
            <a:avLst/>
          </a:prstGeom>
        </p:spPr>
        <p:txBody>
          <a:bodyPr>
            <a:normAutofit/>
          </a:bodyPr>
          <a:lstStyle>
            <a:lvl1pPr marL="339725" indent="-339725" algn="l" defTabSz="1219170" rtl="0" eaLnBrk="1" latinLnBrk="1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1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1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 Logistics</a:t>
            </a:r>
          </a:p>
          <a:p>
            <a:r>
              <a:rPr lang="en-US" altLang="ko-KR" dirty="0"/>
              <a:t>Main functions</a:t>
            </a:r>
            <a:r>
              <a:rPr lang="ko-KR" altLang="en-US" dirty="0"/>
              <a:t> </a:t>
            </a:r>
            <a:r>
              <a:rPr lang="en-US" altLang="ko-KR" dirty="0"/>
              <a:t>    </a:t>
            </a:r>
          </a:p>
          <a:p>
            <a:pPr lvl="1"/>
            <a:endParaRPr lang="en-US" altLang="ko-KR" dirty="0"/>
          </a:p>
        </p:txBody>
      </p:sp>
      <p:grpSp>
        <p:nvGrpSpPr>
          <p:cNvPr id="3" name="그룹 70">
            <a:extLst>
              <a:ext uri="{FF2B5EF4-FFF2-40B4-BE49-F238E27FC236}">
                <a16:creationId xmlns:a16="http://schemas.microsoft.com/office/drawing/2014/main" id="{8C872095-61F5-0F21-1B5C-8B16315EA822}"/>
              </a:ext>
            </a:extLst>
          </p:cNvPr>
          <p:cNvGrpSpPr/>
          <p:nvPr/>
        </p:nvGrpSpPr>
        <p:grpSpPr>
          <a:xfrm>
            <a:off x="916421" y="2155952"/>
            <a:ext cx="8568952" cy="2314575"/>
            <a:chOff x="323528" y="1474465"/>
            <a:chExt cx="8568952" cy="23145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2B9881F-AE0D-9D76-E1B9-413DBE0EEE99}"/>
                </a:ext>
              </a:extLst>
            </p:cNvPr>
            <p:cNvGrpSpPr/>
            <p:nvPr/>
          </p:nvGrpSpPr>
          <p:grpSpPr>
            <a:xfrm>
              <a:off x="2073654" y="1474465"/>
              <a:ext cx="1568450" cy="2314575"/>
              <a:chOff x="1991867" y="1474465"/>
              <a:chExt cx="1568450" cy="2314575"/>
            </a:xfrm>
          </p:grpSpPr>
          <p:sp>
            <p:nvSpPr>
              <p:cNvPr id="36" name="AutoShape 10">
                <a:extLst>
                  <a:ext uri="{FF2B5EF4-FFF2-40B4-BE49-F238E27FC236}">
                    <a16:creationId xmlns:a16="http://schemas.microsoft.com/office/drawing/2014/main" id="{A95A1A17-F31A-C1D6-502E-2A69FC9A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1867" y="1474465"/>
                <a:ext cx="1568450" cy="363537"/>
              </a:xfrm>
              <a:prstGeom prst="bevel">
                <a:avLst>
                  <a:gd name="adj" fmla="val 12500"/>
                </a:avLst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4B258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b="1" dirty="0">
                    <a:latin typeface="Arial" pitchFamily="34" charset="0"/>
                    <a:ea typeface="굴림체" pitchFamily="49" charset="-127"/>
                  </a:rPr>
                  <a:t>Order Mgmt.</a:t>
                </a:r>
                <a:endParaRPr lang="ko-KR" altLang="en-US" sz="1200" b="1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37" name="Rectangle 11">
                <a:extLst>
                  <a:ext uri="{FF2B5EF4-FFF2-40B4-BE49-F238E27FC236}">
                    <a16:creationId xmlns:a16="http://schemas.microsoft.com/office/drawing/2014/main" id="{E91C65DE-7226-57F8-B88A-D28129B86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4092" y="1823715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baseline="30000" dirty="0">
                    <a:solidFill>
                      <a:srgbClr val="FF0000"/>
                    </a:solidFill>
                    <a:latin typeface="Arial" pitchFamily="34" charset="0"/>
                    <a:ea typeface="굴림체" pitchFamily="49" charset="-127"/>
                  </a:rPr>
                  <a:t>*3)</a:t>
                </a:r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Order Entry</a:t>
                </a:r>
                <a:endParaRPr lang="ko-KR" altLang="en-US" sz="120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38" name="Rectangle 12">
                <a:extLst>
                  <a:ext uri="{FF2B5EF4-FFF2-40B4-BE49-F238E27FC236}">
                    <a16:creationId xmlns:a16="http://schemas.microsoft.com/office/drawing/2014/main" id="{8408EF1C-7447-C940-2D70-A7D36E6CC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4092" y="2217415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Order Update/ Delete</a:t>
                </a:r>
              </a:p>
            </p:txBody>
          </p:sp>
          <p:sp>
            <p:nvSpPr>
              <p:cNvPr id="39" name="Rectangle 13">
                <a:extLst>
                  <a:ext uri="{FF2B5EF4-FFF2-40B4-BE49-F238E27FC236}">
                    <a16:creationId xmlns:a16="http://schemas.microsoft.com/office/drawing/2014/main" id="{F11C8D1E-C626-B30D-122B-8627E89C2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4092" y="2609527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Lot Picking</a:t>
                </a:r>
              </a:p>
            </p:txBody>
          </p:sp>
          <p:sp>
            <p:nvSpPr>
              <p:cNvPr id="40" name="Rectangle 14">
                <a:extLst>
                  <a:ext uri="{FF2B5EF4-FFF2-40B4-BE49-F238E27FC236}">
                    <a16:creationId xmlns:a16="http://schemas.microsoft.com/office/drawing/2014/main" id="{26A88460-0112-88B9-70F2-B0BF50614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4092" y="3001640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Split &amp; Combine</a:t>
                </a:r>
                <a:endParaRPr lang="ko-KR" altLang="en-US" sz="120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41" name="Rectangle 15">
                <a:extLst>
                  <a:ext uri="{FF2B5EF4-FFF2-40B4-BE49-F238E27FC236}">
                    <a16:creationId xmlns:a16="http://schemas.microsoft.com/office/drawing/2014/main" id="{723BFBF6-C607-3F91-F86D-22C532CD4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4092" y="3395340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Multi Lots Binding</a:t>
                </a:r>
                <a:endParaRPr lang="ko-KR" altLang="en-US" sz="1200" dirty="0">
                  <a:latin typeface="Arial" pitchFamily="34" charset="0"/>
                  <a:ea typeface="굴림체" pitchFamily="49" charset="-127"/>
                </a:endParaRPr>
              </a:p>
            </p:txBody>
          </p:sp>
        </p:grpSp>
        <p:grpSp>
          <p:nvGrpSpPr>
            <p:cNvPr id="6" name="그룹 42">
              <a:extLst>
                <a:ext uri="{FF2B5EF4-FFF2-40B4-BE49-F238E27FC236}">
                  <a16:creationId xmlns:a16="http://schemas.microsoft.com/office/drawing/2014/main" id="{DC5522FF-0F39-97A2-7E86-15D38C8C7B1B}"/>
                </a:ext>
              </a:extLst>
            </p:cNvPr>
            <p:cNvGrpSpPr/>
            <p:nvPr/>
          </p:nvGrpSpPr>
          <p:grpSpPr>
            <a:xfrm>
              <a:off x="323528" y="1474465"/>
              <a:ext cx="1568450" cy="2314575"/>
              <a:chOff x="323528" y="1474465"/>
              <a:chExt cx="1568450" cy="2314575"/>
            </a:xfrm>
          </p:grpSpPr>
          <p:sp>
            <p:nvSpPr>
              <p:cNvPr id="30" name="AutoShape 5">
                <a:extLst>
                  <a:ext uri="{FF2B5EF4-FFF2-40B4-BE49-F238E27FC236}">
                    <a16:creationId xmlns:a16="http://schemas.microsoft.com/office/drawing/2014/main" id="{26EB10E9-D76D-F146-0DC1-C5567ABEF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28" y="1474465"/>
                <a:ext cx="1568450" cy="363537"/>
              </a:xfrm>
              <a:prstGeom prst="bevel">
                <a:avLst>
                  <a:gd name="adj" fmla="val 12500"/>
                </a:avLst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4B258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b="1" dirty="0">
                    <a:latin typeface="Arial" pitchFamily="34" charset="0"/>
                    <a:ea typeface="굴림체" pitchFamily="49" charset="-127"/>
                  </a:rPr>
                  <a:t>Receiving Mgmt.</a:t>
                </a:r>
                <a:endParaRPr lang="ko-KR" altLang="en-US" sz="1200" b="1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31" name="Rectangle 6">
                <a:extLst>
                  <a:ext uri="{FF2B5EF4-FFF2-40B4-BE49-F238E27FC236}">
                    <a16:creationId xmlns:a16="http://schemas.microsoft.com/office/drawing/2014/main" id="{9C44482E-906F-2E54-C664-951DC7FC5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753" y="1834510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dirty="0" err="1">
                    <a:latin typeface="Arial" pitchFamily="34" charset="0"/>
                    <a:ea typeface="굴림체" pitchFamily="49" charset="-127"/>
                  </a:rPr>
                  <a:t>Cust</a:t>
                </a:r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. Lot Receiving</a:t>
                </a:r>
                <a:endParaRPr lang="ko-KR" altLang="en-US" sz="120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32" name="Rectangle 7">
                <a:extLst>
                  <a:ext uri="{FF2B5EF4-FFF2-40B4-BE49-F238E27FC236}">
                    <a16:creationId xmlns:a16="http://schemas.microsoft.com/office/drawing/2014/main" id="{62769EDF-DFC7-0809-79B0-0BAE914C1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753" y="2224718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baseline="30000" dirty="0">
                    <a:solidFill>
                      <a:srgbClr val="FF0000"/>
                    </a:solidFill>
                    <a:latin typeface="Arial" pitchFamily="34" charset="0"/>
                    <a:ea typeface="굴림체" pitchFamily="49" charset="-127"/>
                  </a:rPr>
                  <a:t>*1)</a:t>
                </a:r>
                <a:r>
                  <a:rPr lang="en-US" altLang="ko-KR" sz="1200" baseline="30000" dirty="0">
                    <a:latin typeface="Arial" pitchFamily="34" charset="0"/>
                    <a:ea typeface="굴림체" pitchFamily="49" charset="-127"/>
                  </a:rPr>
                  <a:t> </a:t>
                </a:r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Store Lot Accept</a:t>
                </a:r>
                <a:endParaRPr lang="ko-KR" altLang="en-US" sz="120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33" name="Rectangle 8">
                <a:extLst>
                  <a:ext uri="{FF2B5EF4-FFF2-40B4-BE49-F238E27FC236}">
                    <a16:creationId xmlns:a16="http://schemas.microsoft.com/office/drawing/2014/main" id="{CD941219-4493-CF00-44E9-46C50D63C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753" y="2614926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baseline="30000" dirty="0">
                    <a:solidFill>
                      <a:srgbClr val="FF0000"/>
                    </a:solidFill>
                    <a:latin typeface="Arial" pitchFamily="34" charset="0"/>
                    <a:ea typeface="굴림체" pitchFamily="49" charset="-127"/>
                  </a:rPr>
                  <a:t>*2) </a:t>
                </a:r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Lot Info. Change</a:t>
                </a:r>
                <a:endParaRPr lang="ko-KR" altLang="en-US" sz="120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34" name="Rectangle 9">
                <a:extLst>
                  <a:ext uri="{FF2B5EF4-FFF2-40B4-BE49-F238E27FC236}">
                    <a16:creationId xmlns:a16="http://schemas.microsoft.com/office/drawing/2014/main" id="{864F1ED9-B52A-546C-1FB5-619C8827E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753" y="3005134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Rack Assignment</a:t>
                </a:r>
                <a:endParaRPr lang="ko-KR" altLang="en-US" sz="120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35" name="Rectangle 9">
                <a:extLst>
                  <a:ext uri="{FF2B5EF4-FFF2-40B4-BE49-F238E27FC236}">
                    <a16:creationId xmlns:a16="http://schemas.microsoft.com/office/drawing/2014/main" id="{516784BC-CF84-DEC4-6369-6F1A7E983C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753" y="3395340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Hold / Release</a:t>
                </a:r>
                <a:endParaRPr lang="ko-KR" altLang="en-US" sz="1200" dirty="0">
                  <a:latin typeface="Arial" pitchFamily="34" charset="0"/>
                  <a:ea typeface="굴림체" pitchFamily="49" charset="-127"/>
                </a:endParaRPr>
              </a:p>
            </p:txBody>
          </p:sp>
        </p:grpSp>
        <p:grpSp>
          <p:nvGrpSpPr>
            <p:cNvPr id="7" name="그룹 49">
              <a:extLst>
                <a:ext uri="{FF2B5EF4-FFF2-40B4-BE49-F238E27FC236}">
                  <a16:creationId xmlns:a16="http://schemas.microsoft.com/office/drawing/2014/main" id="{23A1EB70-836D-AED9-AFEF-6C20828658F8}"/>
                </a:ext>
              </a:extLst>
            </p:cNvPr>
            <p:cNvGrpSpPr/>
            <p:nvPr/>
          </p:nvGrpSpPr>
          <p:grpSpPr>
            <a:xfrm>
              <a:off x="5573904" y="1474465"/>
              <a:ext cx="1568450" cy="2314575"/>
              <a:chOff x="5739854" y="1484784"/>
              <a:chExt cx="1568450" cy="2314575"/>
            </a:xfrm>
          </p:grpSpPr>
          <p:sp>
            <p:nvSpPr>
              <p:cNvPr id="22" name="AutoShape 10">
                <a:extLst>
                  <a:ext uri="{FF2B5EF4-FFF2-40B4-BE49-F238E27FC236}">
                    <a16:creationId xmlns:a16="http://schemas.microsoft.com/office/drawing/2014/main" id="{9222F66D-0BAC-B487-5380-3E4B187D5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39854" y="1484784"/>
                <a:ext cx="1568450" cy="363537"/>
              </a:xfrm>
              <a:prstGeom prst="bevel">
                <a:avLst>
                  <a:gd name="adj" fmla="val 12500"/>
                </a:avLst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4B258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b="1" dirty="0" err="1">
                    <a:latin typeface="Arial" pitchFamily="34" charset="0"/>
                    <a:ea typeface="굴림체" pitchFamily="49" charset="-127"/>
                  </a:rPr>
                  <a:t>Dropship</a:t>
                </a:r>
                <a:r>
                  <a:rPr lang="en-US" altLang="ko-KR" sz="1200" b="1" dirty="0">
                    <a:latin typeface="Arial" pitchFamily="34" charset="0"/>
                    <a:ea typeface="굴림체" pitchFamily="49" charset="-127"/>
                  </a:rPr>
                  <a:t> Mobile</a:t>
                </a:r>
                <a:endParaRPr lang="ko-KR" altLang="en-US" sz="1200" b="1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23" name="Rectangle 11">
                <a:extLst>
                  <a:ext uri="{FF2B5EF4-FFF2-40B4-BE49-F238E27FC236}">
                    <a16:creationId xmlns:a16="http://schemas.microsoft.com/office/drawing/2014/main" id="{19C44663-89C4-AB46-CCC4-C6B3FB507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2079" y="1834034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Bar-code Location</a:t>
                </a:r>
                <a:endParaRPr lang="ko-KR" altLang="en-US" sz="120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24" name="Rectangle 12">
                <a:extLst>
                  <a:ext uri="{FF2B5EF4-FFF2-40B4-BE49-F238E27FC236}">
                    <a16:creationId xmlns:a16="http://schemas.microsoft.com/office/drawing/2014/main" id="{C4FD70FD-CED0-A3BA-DC51-0B22BA6F8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2079" y="2227734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	Bar-Code Shipping</a:t>
                </a:r>
              </a:p>
            </p:txBody>
          </p:sp>
          <p:sp>
            <p:nvSpPr>
              <p:cNvPr id="27" name="Rectangle 13">
                <a:extLst>
                  <a:ext uri="{FF2B5EF4-FFF2-40B4-BE49-F238E27FC236}">
                    <a16:creationId xmlns:a16="http://schemas.microsoft.com/office/drawing/2014/main" id="{5FEF83EC-AAF4-A8C0-2EB0-3E653CB4E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2079" y="2619846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Bar-code Label </a:t>
                </a:r>
              </a:p>
              <a:p>
                <a:pPr algn="ctr"/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Checking</a:t>
                </a:r>
                <a:endParaRPr lang="ko-KR" altLang="en-US" sz="120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2347C0C5-F747-B9A4-DD24-856F3F832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2079" y="3011959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Bar-code Inventory</a:t>
                </a:r>
                <a:endParaRPr lang="ko-KR" altLang="en-US" sz="120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97969073-27D2-98BB-7583-864E28F4D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2079" y="3405659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Bar-code Scrap</a:t>
                </a:r>
                <a:endParaRPr lang="ko-KR" altLang="en-US" sz="1200" dirty="0">
                  <a:latin typeface="Arial" pitchFamily="34" charset="0"/>
                  <a:ea typeface="굴림체" pitchFamily="49" charset="-127"/>
                </a:endParaRPr>
              </a:p>
            </p:txBody>
          </p:sp>
        </p:grpSp>
        <p:grpSp>
          <p:nvGrpSpPr>
            <p:cNvPr id="8" name="그룹 56">
              <a:extLst>
                <a:ext uri="{FF2B5EF4-FFF2-40B4-BE49-F238E27FC236}">
                  <a16:creationId xmlns:a16="http://schemas.microsoft.com/office/drawing/2014/main" id="{048547D2-23C9-08C8-5CD0-61A8073A88EE}"/>
                </a:ext>
              </a:extLst>
            </p:cNvPr>
            <p:cNvGrpSpPr/>
            <p:nvPr/>
          </p:nvGrpSpPr>
          <p:grpSpPr>
            <a:xfrm>
              <a:off x="3823779" y="1474465"/>
              <a:ext cx="1568450" cy="2314575"/>
              <a:chOff x="3863354" y="1484784"/>
              <a:chExt cx="1568450" cy="2314575"/>
            </a:xfrm>
          </p:grpSpPr>
          <p:sp>
            <p:nvSpPr>
              <p:cNvPr id="16" name="AutoShape 5">
                <a:extLst>
                  <a:ext uri="{FF2B5EF4-FFF2-40B4-BE49-F238E27FC236}">
                    <a16:creationId xmlns:a16="http://schemas.microsoft.com/office/drawing/2014/main" id="{6B67C901-2E5F-82EB-05B8-9D79608BB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3354" y="1484784"/>
                <a:ext cx="1568450" cy="363537"/>
              </a:xfrm>
              <a:prstGeom prst="bevel">
                <a:avLst>
                  <a:gd name="adj" fmla="val 12500"/>
                </a:avLst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4B258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b="1" dirty="0">
                    <a:latin typeface="Arial" pitchFamily="34" charset="0"/>
                    <a:ea typeface="굴림체" pitchFamily="49" charset="-127"/>
                  </a:rPr>
                  <a:t>Shipping Mgmt.</a:t>
                </a:r>
                <a:endParaRPr lang="ko-KR" altLang="en-US" sz="1200" b="1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17" name="Rectangle 6">
                <a:extLst>
                  <a:ext uri="{FF2B5EF4-FFF2-40B4-BE49-F238E27FC236}">
                    <a16:creationId xmlns:a16="http://schemas.microsoft.com/office/drawing/2014/main" id="{D8D7E9BB-6FFF-FC27-9980-761060D12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5579" y="1844829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baseline="30000" dirty="0">
                    <a:solidFill>
                      <a:srgbClr val="FF0000"/>
                    </a:solidFill>
                    <a:latin typeface="Arial" pitchFamily="34" charset="0"/>
                    <a:ea typeface="굴림체" pitchFamily="49" charset="-127"/>
                  </a:rPr>
                  <a:t>*4)</a:t>
                </a:r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Carton &amp; Invoice</a:t>
                </a:r>
              </a:p>
              <a:p>
                <a:pPr algn="ctr"/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 Assign</a:t>
                </a:r>
                <a:endParaRPr lang="ko-KR" altLang="en-US" sz="120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18" name="Rectangle 7">
                <a:extLst>
                  <a:ext uri="{FF2B5EF4-FFF2-40B4-BE49-F238E27FC236}">
                    <a16:creationId xmlns:a16="http://schemas.microsoft.com/office/drawing/2014/main" id="{74B265E6-C249-0846-3291-C2D0FEF12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5579" y="2235037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Weight Change</a:t>
                </a:r>
                <a:endParaRPr lang="ko-KR" altLang="en-US" sz="120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19" name="Rectangle 8">
                <a:extLst>
                  <a:ext uri="{FF2B5EF4-FFF2-40B4-BE49-F238E27FC236}">
                    <a16:creationId xmlns:a16="http://schemas.microsoft.com/office/drawing/2014/main" id="{3ABCD380-47ED-FF73-FA21-B9645D950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5579" y="2625245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Shipping Cancel</a:t>
                </a:r>
                <a:endParaRPr lang="ko-KR" altLang="en-US" sz="120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20" name="Rectangle 9">
                <a:extLst>
                  <a:ext uri="{FF2B5EF4-FFF2-40B4-BE49-F238E27FC236}">
                    <a16:creationId xmlns:a16="http://schemas.microsoft.com/office/drawing/2014/main" id="{C1DEF522-9FA6-53AD-32F2-C049D97C5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5579" y="3015453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Return to Pre Store </a:t>
                </a:r>
              </a:p>
            </p:txBody>
          </p:sp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DCBFAD07-88F8-0414-716A-AE08E7C42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5579" y="3405659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Shipping Label Print</a:t>
                </a:r>
                <a:endParaRPr lang="ko-KR" altLang="en-US" sz="1200" dirty="0">
                  <a:latin typeface="Arial" pitchFamily="34" charset="0"/>
                  <a:ea typeface="굴림체" pitchFamily="49" charset="-127"/>
                </a:endParaRPr>
              </a:p>
            </p:txBody>
          </p:sp>
        </p:grpSp>
        <p:grpSp>
          <p:nvGrpSpPr>
            <p:cNvPr id="9" name="그룹 63">
              <a:extLst>
                <a:ext uri="{FF2B5EF4-FFF2-40B4-BE49-F238E27FC236}">
                  <a16:creationId xmlns:a16="http://schemas.microsoft.com/office/drawing/2014/main" id="{5E5EBC4D-97CE-8E1D-BE0E-9F7250DC740D}"/>
                </a:ext>
              </a:extLst>
            </p:cNvPr>
            <p:cNvGrpSpPr/>
            <p:nvPr/>
          </p:nvGrpSpPr>
          <p:grpSpPr>
            <a:xfrm>
              <a:off x="7324030" y="1474465"/>
              <a:ext cx="1568450" cy="2314575"/>
              <a:chOff x="7308304" y="1484784"/>
              <a:chExt cx="1568450" cy="2314575"/>
            </a:xfrm>
          </p:grpSpPr>
          <p:sp>
            <p:nvSpPr>
              <p:cNvPr id="10" name="AutoShape 10">
                <a:extLst>
                  <a:ext uri="{FF2B5EF4-FFF2-40B4-BE49-F238E27FC236}">
                    <a16:creationId xmlns:a16="http://schemas.microsoft.com/office/drawing/2014/main" id="{1D34FCFF-0227-7ED4-8698-AFB3E61D8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08304" y="1484784"/>
                <a:ext cx="1568450" cy="363537"/>
              </a:xfrm>
              <a:prstGeom prst="bevel">
                <a:avLst>
                  <a:gd name="adj" fmla="val 12500"/>
                </a:avLst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4B258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b="1" dirty="0">
                    <a:latin typeface="Arial" pitchFamily="34" charset="0"/>
                    <a:ea typeface="굴림체" pitchFamily="49" charset="-127"/>
                  </a:rPr>
                  <a:t>Table / Report</a:t>
                </a:r>
                <a:endParaRPr lang="ko-KR" altLang="en-US" sz="1200" b="1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AAEEA582-1CD0-ABDF-8289-7EAC920F1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529" y="1834034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Packing Validation </a:t>
                </a:r>
              </a:p>
              <a:p>
                <a:pPr algn="ctr"/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Rule</a:t>
                </a:r>
                <a:endParaRPr lang="ko-KR" altLang="en-US" sz="120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08984210-FC48-6426-172C-A473342AB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529" y="2227734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Actual Split Log </a:t>
                </a:r>
              </a:p>
              <a:p>
                <a:pPr algn="ctr"/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Maintenance</a:t>
                </a:r>
              </a:p>
            </p:txBody>
          </p:sp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AC801735-834B-C8E4-7F05-383871BCF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529" y="2619846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D-center Reports</a:t>
                </a:r>
                <a:endParaRPr lang="ko-KR" altLang="en-US" sz="120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1C130AC9-EB77-1D3D-6966-31781183A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529" y="3011959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baseline="30000" dirty="0">
                    <a:solidFill>
                      <a:srgbClr val="FF0000"/>
                    </a:solidFill>
                    <a:latin typeface="Arial" pitchFamily="34" charset="0"/>
                    <a:ea typeface="굴림체" pitchFamily="49" charset="-127"/>
                  </a:rPr>
                  <a:t>*5)</a:t>
                </a:r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Stock Card</a:t>
                </a:r>
                <a:endParaRPr lang="ko-KR" altLang="en-US" sz="1200" dirty="0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867563D8-D039-736D-41F0-C9627AA82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529" y="3405659"/>
                <a:ext cx="1524000" cy="393700"/>
              </a:xfrm>
              <a:prstGeom prst="rect">
                <a:avLst/>
              </a:prstGeom>
              <a:solidFill>
                <a:srgbClr val="FBFBFB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3556" tIns="26778" rIns="53556" bIns="26778" anchor="ctr"/>
              <a:lstStyle>
                <a:lvl1pPr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2682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534988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803275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1071563" algn="l" defTabSz="1651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15287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19859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24431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2900363" defTabSz="165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/>
                <a:r>
                  <a:rPr lang="en-US" altLang="ko-KR" sz="1200" baseline="30000" dirty="0">
                    <a:solidFill>
                      <a:srgbClr val="FF0000"/>
                    </a:solidFill>
                    <a:latin typeface="Arial" pitchFamily="34" charset="0"/>
                    <a:ea typeface="굴림체" pitchFamily="49" charset="-127"/>
                  </a:rPr>
                  <a:t>*6)</a:t>
                </a:r>
                <a:r>
                  <a:rPr lang="en-US" altLang="ko-KR" sz="1200" dirty="0">
                    <a:latin typeface="Arial" pitchFamily="34" charset="0"/>
                    <a:ea typeface="굴림체" pitchFamily="49" charset="-127"/>
                  </a:rPr>
                  <a:t>Daily Order Status</a:t>
                </a:r>
                <a:endParaRPr lang="ko-KR" altLang="en-US" sz="1200" dirty="0">
                  <a:latin typeface="Arial" pitchFamily="34" charset="0"/>
                  <a:ea typeface="굴림체" pitchFamily="49" charset="-127"/>
                </a:endParaRPr>
              </a:p>
            </p:txBody>
          </p:sp>
        </p:grpSp>
      </p:grpSp>
      <p:sp>
        <p:nvSpPr>
          <p:cNvPr id="42" name="Text Box 26">
            <a:extLst>
              <a:ext uri="{FF2B5EF4-FFF2-40B4-BE49-F238E27FC236}">
                <a16:creationId xmlns:a16="http://schemas.microsoft.com/office/drawing/2014/main" id="{108D625D-6320-A048-BE69-BCACC5C48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635" y="4620266"/>
            <a:ext cx="8621593" cy="174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baseline="30000" dirty="0">
                <a:solidFill>
                  <a:srgbClr val="FF0000"/>
                </a:solidFill>
                <a:latin typeface="Arial" pitchFamily="34" charset="0"/>
                <a:ea typeface="굴림체" pitchFamily="49" charset="-127"/>
              </a:rPr>
              <a:t>*1)</a:t>
            </a:r>
            <a:r>
              <a:rPr lang="en-US" altLang="ko-KR" sz="1200" b="1" dirty="0">
                <a:latin typeface="Arial" pitchFamily="34" charset="0"/>
                <a:ea typeface="굴림체" pitchFamily="49" charset="-127"/>
              </a:rPr>
              <a:t>Store Lot Accept </a:t>
            </a:r>
            <a:r>
              <a:rPr lang="ko-KR" altLang="en-US" sz="1200" b="1" dirty="0">
                <a:latin typeface="Arial" pitchFamily="34" charset="0"/>
                <a:ea typeface="굴림체" pitchFamily="49" charset="-127"/>
              </a:rPr>
              <a:t>            </a:t>
            </a:r>
            <a:r>
              <a:rPr lang="en-US" altLang="ko-KR" sz="1200" b="1" dirty="0">
                <a:latin typeface="Arial" pitchFamily="34" charset="0"/>
                <a:ea typeface="굴림체" pitchFamily="49" charset="-127"/>
              </a:rPr>
              <a:t>: </a:t>
            </a:r>
            <a:r>
              <a:rPr lang="en-US" altLang="ko-KR" sz="1200" dirty="0">
                <a:latin typeface="Arial" pitchFamily="34" charset="0"/>
                <a:ea typeface="굴림체" pitchFamily="49" charset="-127"/>
              </a:rPr>
              <a:t>Endorse actual lots to </a:t>
            </a:r>
            <a:r>
              <a:rPr lang="en-US" altLang="ko-KR" sz="1200" dirty="0" err="1">
                <a:latin typeface="Arial" pitchFamily="34" charset="0"/>
                <a:ea typeface="굴림체" pitchFamily="49" charset="-127"/>
              </a:rPr>
              <a:t>dropship</a:t>
            </a:r>
            <a:r>
              <a:rPr lang="en-US" altLang="ko-KR" sz="1200" dirty="0">
                <a:latin typeface="Arial" pitchFamily="34" charset="0"/>
                <a:ea typeface="굴림체" pitchFamily="49" charset="-127"/>
              </a:rPr>
              <a:t> from production and accept it in </a:t>
            </a:r>
            <a:r>
              <a:rPr lang="en-US" altLang="ko-KR" sz="1200" dirty="0" err="1">
                <a:latin typeface="Arial" pitchFamily="34" charset="0"/>
                <a:ea typeface="굴림체" pitchFamily="49" charset="-127"/>
              </a:rPr>
              <a:t>eDIS</a:t>
            </a:r>
            <a:r>
              <a:rPr lang="en-US" altLang="ko-KR" sz="1200" dirty="0">
                <a:latin typeface="Arial" pitchFamily="34" charset="0"/>
                <a:ea typeface="굴림체" pitchFamily="49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baseline="30000" dirty="0">
                <a:solidFill>
                  <a:srgbClr val="FF0000"/>
                </a:solidFill>
                <a:latin typeface="Arial" pitchFamily="34" charset="0"/>
                <a:ea typeface="굴림체" pitchFamily="49" charset="-127"/>
              </a:rPr>
              <a:t>*2)</a:t>
            </a:r>
            <a:r>
              <a:rPr lang="en-US" altLang="ko-KR" sz="1200" b="1" dirty="0">
                <a:latin typeface="Arial" pitchFamily="34" charset="0"/>
                <a:ea typeface="굴림체" pitchFamily="49" charset="-127"/>
              </a:rPr>
              <a:t>Lot  Info. Change</a:t>
            </a:r>
            <a:r>
              <a:rPr lang="ko-KR" altLang="en-US" sz="1200" b="1" dirty="0">
                <a:latin typeface="Arial" pitchFamily="34" charset="0"/>
                <a:ea typeface="굴림체" pitchFamily="49" charset="-127"/>
              </a:rPr>
              <a:t>            </a:t>
            </a:r>
            <a:r>
              <a:rPr lang="en-US" altLang="ko-KR" sz="1200" b="1" dirty="0">
                <a:latin typeface="Arial" pitchFamily="34" charset="0"/>
                <a:ea typeface="굴림체" pitchFamily="49" charset="-127"/>
              </a:rPr>
              <a:t>: </a:t>
            </a:r>
            <a:r>
              <a:rPr lang="en-US" altLang="ko-KR" sz="1200" dirty="0">
                <a:latin typeface="Arial" pitchFamily="34" charset="0"/>
                <a:ea typeface="굴림체" pitchFamily="49" charset="-127"/>
              </a:rPr>
              <a:t>In case of updating lot Information such as Device, Customer Lot# and Invoice#…etc.</a:t>
            </a:r>
          </a:p>
          <a:p>
            <a:pPr lvl="0" fontAlgn="base" latinLnBrk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4686"/>
              </a:buClr>
              <a:buSzPct val="110000"/>
              <a:defRPr/>
            </a:pPr>
            <a:r>
              <a:rPr lang="en-US" altLang="ko-KR" sz="1200" b="1" baseline="30000" dirty="0">
                <a:solidFill>
                  <a:srgbClr val="FF0000"/>
                </a:solidFill>
                <a:latin typeface="Arial" pitchFamily="34" charset="0"/>
                <a:ea typeface="굴림체" pitchFamily="49" charset="-127"/>
              </a:rPr>
              <a:t>*3)</a:t>
            </a:r>
            <a:r>
              <a:rPr lang="en-US" altLang="ko-KR" sz="1200" b="1" dirty="0">
                <a:latin typeface="Arial" pitchFamily="34" charset="0"/>
                <a:ea typeface="굴림체" pitchFamily="49" charset="-127"/>
              </a:rPr>
              <a:t>Order Entry                      : </a:t>
            </a:r>
            <a:r>
              <a:rPr lang="en-US" altLang="ko-KR" sz="1200" kern="0" dirty="0">
                <a:latin typeface="맑은 고딕" pitchFamily="50" charset="-127"/>
                <a:ea typeface="맑은 고딕" pitchFamily="50" charset="-127"/>
              </a:rPr>
              <a:t>All information of order sheet will be registered in e-DIS and can be used when needed.</a:t>
            </a:r>
            <a:r>
              <a:rPr lang="en-US" altLang="ko-KR" sz="1200" dirty="0">
                <a:ea typeface="굴림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b="1" baseline="30000" dirty="0">
                <a:solidFill>
                  <a:srgbClr val="FF0000"/>
                </a:solidFill>
                <a:latin typeface="Arial" pitchFamily="34" charset="0"/>
                <a:ea typeface="굴림체" pitchFamily="49" charset="-127"/>
              </a:rPr>
              <a:t>*4)</a:t>
            </a:r>
            <a:r>
              <a:rPr lang="en-US" altLang="ko-KR" sz="1200" b="1" dirty="0">
                <a:latin typeface="Arial" pitchFamily="34" charset="0"/>
                <a:ea typeface="굴림체" pitchFamily="49" charset="-127"/>
              </a:rPr>
              <a:t>Carton &amp; Invoice Assign :  </a:t>
            </a:r>
            <a:r>
              <a:rPr lang="en-US" altLang="ko-KR" sz="1200" dirty="0">
                <a:ea typeface="굴림" charset="-127"/>
              </a:rPr>
              <a:t>Carton and Invoice assign in </a:t>
            </a:r>
            <a:r>
              <a:rPr lang="en-US" altLang="ko-KR" sz="1200" dirty="0" err="1">
                <a:ea typeface="굴림" charset="-127"/>
              </a:rPr>
              <a:t>eDIS</a:t>
            </a:r>
            <a:r>
              <a:rPr lang="en-US" altLang="ko-KR" sz="1200" dirty="0">
                <a:ea typeface="굴림" charset="-127"/>
              </a:rPr>
              <a:t> to make a shipments.</a:t>
            </a:r>
          </a:p>
          <a:p>
            <a:pPr>
              <a:lnSpc>
                <a:spcPct val="150000"/>
              </a:lnSpc>
            </a:pPr>
            <a:r>
              <a:rPr lang="en-US" altLang="ko-KR" sz="1200" b="1" baseline="30000" dirty="0">
                <a:solidFill>
                  <a:srgbClr val="FF0000"/>
                </a:solidFill>
                <a:latin typeface="Arial" pitchFamily="34" charset="0"/>
                <a:ea typeface="굴림체" pitchFamily="49" charset="-127"/>
              </a:rPr>
              <a:t>*5)</a:t>
            </a:r>
            <a:r>
              <a:rPr lang="en-US" altLang="ko-KR" sz="1200" b="1" dirty="0">
                <a:latin typeface="Arial" pitchFamily="34" charset="0"/>
                <a:ea typeface="굴림체" pitchFamily="49" charset="-127"/>
              </a:rPr>
              <a:t>Stock Card                       : </a:t>
            </a:r>
            <a:r>
              <a:rPr lang="en-US" altLang="ko-KR" sz="1200" dirty="0">
                <a:ea typeface="굴림" charset="-127"/>
              </a:rPr>
              <a:t>Easy Checking and balance/inventory history management</a:t>
            </a:r>
          </a:p>
          <a:p>
            <a:pPr marL="0" lvl="1">
              <a:lnSpc>
                <a:spcPct val="150000"/>
              </a:lnSpc>
            </a:pPr>
            <a:r>
              <a:rPr lang="en-US" altLang="ko-KR" sz="1200" b="1" baseline="30000" dirty="0">
                <a:solidFill>
                  <a:srgbClr val="FF0000"/>
                </a:solidFill>
                <a:latin typeface="Arial" pitchFamily="34" charset="0"/>
                <a:ea typeface="굴림체" pitchFamily="49" charset="-127"/>
              </a:rPr>
              <a:t>*6)</a:t>
            </a:r>
            <a:r>
              <a:rPr lang="en-US" altLang="ko-KR" sz="1200" b="1" dirty="0">
                <a:latin typeface="Arial" pitchFamily="34" charset="0"/>
                <a:ea typeface="굴림체" pitchFamily="49" charset="-127"/>
              </a:rPr>
              <a:t>Daily Order Status           : </a:t>
            </a:r>
            <a:r>
              <a:rPr lang="en-US" altLang="ko-KR" sz="1200" dirty="0">
                <a:ea typeface="굴림" charset="-127"/>
                <a:sym typeface="Wingdings" pitchFamily="2" charset="2"/>
              </a:rPr>
              <a:t>Labor management</a:t>
            </a:r>
            <a:r>
              <a:rPr lang="en-US" altLang="ko-KR" sz="1200" dirty="0">
                <a:ea typeface="굴림" charset="-127"/>
              </a:rPr>
              <a:t> from daily order status</a:t>
            </a:r>
          </a:p>
        </p:txBody>
      </p:sp>
      <p:pic>
        <p:nvPicPr>
          <p:cNvPr id="43" name="그림 73">
            <a:extLst>
              <a:ext uri="{FF2B5EF4-FFF2-40B4-BE49-F238E27FC236}">
                <a16:creationId xmlns:a16="http://schemas.microsoft.com/office/drawing/2014/main" id="{9F812B72-4961-7131-A9F0-9172405D5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498" y="1962740"/>
            <a:ext cx="2001786" cy="197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0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F1482D3-1B16-1712-205F-31F402353C36}"/>
              </a:ext>
            </a:extLst>
          </p:cNvPr>
          <p:cNvSpPr/>
          <p:nvPr/>
        </p:nvSpPr>
        <p:spPr>
          <a:xfrm>
            <a:off x="170132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5,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eMES overview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D48ADE-71FF-F4BB-F203-AF54E9397D16}"/>
              </a:ext>
            </a:extLst>
          </p:cNvPr>
          <p:cNvSpPr txBox="1">
            <a:spLocks/>
          </p:cNvSpPr>
          <p:nvPr/>
        </p:nvSpPr>
        <p:spPr>
          <a:xfrm>
            <a:off x="621791" y="646791"/>
            <a:ext cx="2615185" cy="318298"/>
          </a:xfrm>
          <a:prstGeom prst="rect">
            <a:avLst/>
          </a:prstGeom>
        </p:spPr>
        <p:txBody>
          <a:bodyPr vert="horz" lIns="91440" tIns="0" rIns="91440" bIns="91440" rtlCol="0" anchor="ctr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spc="0">
                <a:solidFill>
                  <a:schemeClr val="accent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Drop Ship  2/2</a:t>
            </a:r>
          </a:p>
        </p:txBody>
      </p:sp>
      <p:grpSp>
        <p:nvGrpSpPr>
          <p:cNvPr id="44" name="그룹 67">
            <a:extLst>
              <a:ext uri="{FF2B5EF4-FFF2-40B4-BE49-F238E27FC236}">
                <a16:creationId xmlns:a16="http://schemas.microsoft.com/office/drawing/2014/main" id="{9A910330-9798-D7E6-8BD9-05226128C9E9}"/>
              </a:ext>
            </a:extLst>
          </p:cNvPr>
          <p:cNvGrpSpPr/>
          <p:nvPr/>
        </p:nvGrpSpPr>
        <p:grpSpPr>
          <a:xfrm>
            <a:off x="872621" y="1234440"/>
            <a:ext cx="10445235" cy="5166360"/>
            <a:chOff x="251520" y="1556792"/>
            <a:chExt cx="8424936" cy="4779036"/>
          </a:xfrm>
        </p:grpSpPr>
        <p:sp>
          <p:nvSpPr>
            <p:cNvPr id="45" name="AutoShape 38">
              <a:extLst>
                <a:ext uri="{FF2B5EF4-FFF2-40B4-BE49-F238E27FC236}">
                  <a16:creationId xmlns:a16="http://schemas.microsoft.com/office/drawing/2014/main" id="{BCACB2F6-FF8A-496A-4B73-9D94A2AA3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688" y="3068960"/>
              <a:ext cx="1656184" cy="955427"/>
            </a:xfrm>
            <a:prstGeom prst="roundRect">
              <a:avLst>
                <a:gd name="adj" fmla="val 2394"/>
              </a:avLst>
            </a:prstGeom>
            <a:solidFill>
              <a:srgbClr val="DBE3F5"/>
            </a:solidFill>
            <a:ln w="12700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 anchorCtr="0"/>
            <a:lstStyle/>
            <a:p>
              <a:pPr>
                <a:defRPr/>
              </a:pPr>
              <a:endParaRPr lang="en-US" altLang="ko-KR" sz="12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46" name="AutoShape 38">
              <a:extLst>
                <a:ext uri="{FF2B5EF4-FFF2-40B4-BE49-F238E27FC236}">
                  <a16:creationId xmlns:a16="http://schemas.microsoft.com/office/drawing/2014/main" id="{7A6C9C1A-1FB0-A347-7BA0-43B6447C3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552" y="4055398"/>
              <a:ext cx="1656184" cy="1886729"/>
            </a:xfrm>
            <a:prstGeom prst="roundRect">
              <a:avLst>
                <a:gd name="adj" fmla="val 2394"/>
              </a:avLst>
            </a:prstGeom>
            <a:solidFill>
              <a:srgbClr val="DBE3F5"/>
            </a:solidFill>
            <a:ln w="12700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 anchorCtr="0"/>
            <a:lstStyle/>
            <a:p>
              <a:pPr>
                <a:defRPr/>
              </a:pPr>
              <a:endParaRPr lang="en-US" altLang="ko-KR" sz="12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B0995987-C7E4-DFE5-D70E-2D6B3189C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552" y="5942128"/>
              <a:ext cx="1656184" cy="393700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PC/CS</a:t>
              </a:r>
              <a:endParaRPr kumimoji="1" lang="ko-KR" altLang="en-US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48" name="AutoShape 38">
              <a:extLst>
                <a:ext uri="{FF2B5EF4-FFF2-40B4-BE49-F238E27FC236}">
                  <a16:creationId xmlns:a16="http://schemas.microsoft.com/office/drawing/2014/main" id="{A3ACBFDD-13BC-B57F-72C9-DBB93FE85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784" y="4509120"/>
              <a:ext cx="1656184" cy="1433008"/>
            </a:xfrm>
            <a:prstGeom prst="roundRect">
              <a:avLst>
                <a:gd name="adj" fmla="val 2394"/>
              </a:avLst>
            </a:prstGeom>
            <a:solidFill>
              <a:srgbClr val="DBE3F5"/>
            </a:solidFill>
            <a:ln w="12700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 anchorCtr="0"/>
            <a:lstStyle/>
            <a:p>
              <a:pPr>
                <a:defRPr/>
              </a:pPr>
              <a:endParaRPr lang="en-US" altLang="ko-KR" sz="12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E2FCDFE5-3C73-BCD4-FFA2-AF0A31D35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784" y="5942128"/>
              <a:ext cx="1656184" cy="393700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WIP</a:t>
              </a:r>
              <a:endParaRPr kumimoji="1" lang="ko-KR" altLang="en-US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50" name="AutoShape 38">
              <a:extLst>
                <a:ext uri="{FF2B5EF4-FFF2-40B4-BE49-F238E27FC236}">
                  <a16:creationId xmlns:a16="http://schemas.microsoft.com/office/drawing/2014/main" id="{8DE0018C-FD94-F267-732B-C11B13B70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0032" y="1556792"/>
              <a:ext cx="1656184" cy="4385336"/>
            </a:xfrm>
            <a:prstGeom prst="roundRect">
              <a:avLst>
                <a:gd name="adj" fmla="val 2394"/>
              </a:avLst>
            </a:prstGeom>
            <a:solidFill>
              <a:srgbClr val="DBE3F5"/>
            </a:solidFill>
            <a:ln w="12700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 anchorCtr="0"/>
            <a:lstStyle/>
            <a:p>
              <a:pPr>
                <a:defRPr/>
              </a:pPr>
              <a:endParaRPr lang="en-US" altLang="ko-KR" sz="12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51" name="Rectangle 11">
              <a:extLst>
                <a:ext uri="{FF2B5EF4-FFF2-40B4-BE49-F238E27FC236}">
                  <a16:creationId xmlns:a16="http://schemas.microsoft.com/office/drawing/2014/main" id="{7E8B0E5F-24FE-5837-28CB-3FB1BE578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0032" y="5942128"/>
              <a:ext cx="1656184" cy="393700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 err="1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Dropship</a:t>
              </a:r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 Process2</a:t>
              </a:r>
              <a:endParaRPr kumimoji="1" lang="ko-KR" altLang="en-US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52" name="AutoShape 38">
              <a:extLst>
                <a:ext uri="{FF2B5EF4-FFF2-40B4-BE49-F238E27FC236}">
                  <a16:creationId xmlns:a16="http://schemas.microsoft.com/office/drawing/2014/main" id="{0672C1C1-88DB-E180-62F9-A6F72FA49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0272" y="2098044"/>
              <a:ext cx="1656184" cy="3844084"/>
            </a:xfrm>
            <a:prstGeom prst="roundRect">
              <a:avLst>
                <a:gd name="adj" fmla="val 2394"/>
              </a:avLst>
            </a:prstGeom>
            <a:solidFill>
              <a:srgbClr val="DBE3F5"/>
            </a:solidFill>
            <a:ln w="12700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 anchorCtr="0"/>
            <a:lstStyle/>
            <a:p>
              <a:pPr>
                <a:defRPr/>
              </a:pPr>
              <a:endParaRPr lang="en-US" altLang="ko-KR" sz="12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53" name="Rectangle 7">
              <a:extLst>
                <a:ext uri="{FF2B5EF4-FFF2-40B4-BE49-F238E27FC236}">
                  <a16:creationId xmlns:a16="http://schemas.microsoft.com/office/drawing/2014/main" id="{2D1DC09D-BC67-0DDB-AA59-663F11707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364" y="2157255"/>
              <a:ext cx="1524000" cy="393700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Booking</a:t>
              </a:r>
              <a:endParaRPr kumimoji="1" lang="ko-KR" altLang="en-US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54" name="Rectangle 11">
              <a:extLst>
                <a:ext uri="{FF2B5EF4-FFF2-40B4-BE49-F238E27FC236}">
                  <a16:creationId xmlns:a16="http://schemas.microsoft.com/office/drawing/2014/main" id="{42BE2453-9E4B-1112-5ED7-FA5A1D7C4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0272" y="5942128"/>
              <a:ext cx="1656184" cy="393700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Shipping</a:t>
              </a:r>
              <a:endParaRPr kumimoji="1" lang="ko-KR" altLang="en-US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55" name="Rectangle 6">
              <a:extLst>
                <a:ext uri="{FF2B5EF4-FFF2-40B4-BE49-F238E27FC236}">
                  <a16:creationId xmlns:a16="http://schemas.microsoft.com/office/drawing/2014/main" id="{3B75AE11-8ECA-70E1-CD5E-3F52C428E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7960" y="4533048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In-Line</a:t>
              </a:r>
            </a:p>
          </p:txBody>
        </p:sp>
        <p:sp>
          <p:nvSpPr>
            <p:cNvPr id="56" name="Rectangle 7">
              <a:extLst>
                <a:ext uri="{FF2B5EF4-FFF2-40B4-BE49-F238E27FC236}">
                  <a16:creationId xmlns:a16="http://schemas.microsoft.com/office/drawing/2014/main" id="{78FA8523-765D-A14A-E991-77FB50432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7960" y="5010698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Back-End</a:t>
              </a:r>
              <a:endParaRPr kumimoji="1" lang="ko-KR" altLang="en-US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57" name="Rectangle 7">
              <a:extLst>
                <a:ext uri="{FF2B5EF4-FFF2-40B4-BE49-F238E27FC236}">
                  <a16:creationId xmlns:a16="http://schemas.microsoft.com/office/drawing/2014/main" id="{1EA62936-686C-470A-783C-79FBDDC0D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792" y="3075436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Wafer Return </a:t>
              </a:r>
            </a:p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To Customer</a:t>
              </a:r>
            </a:p>
          </p:txBody>
        </p:sp>
        <p:cxnSp>
          <p:nvCxnSpPr>
            <p:cNvPr id="58" name="직선 연결선 17">
              <a:extLst>
                <a:ext uri="{FF2B5EF4-FFF2-40B4-BE49-F238E27FC236}">
                  <a16:creationId xmlns:a16="http://schemas.microsoft.com/office/drawing/2014/main" id="{AD51765F-66D0-B6AF-F0D0-7080A67BCBE2}"/>
                </a:ext>
              </a:extLst>
            </p:cNvPr>
            <p:cNvCxnSpPr>
              <a:stCxn id="57" idx="2"/>
            </p:cNvCxnSpPr>
            <p:nvPr/>
          </p:nvCxnSpPr>
          <p:spPr bwMode="auto">
            <a:xfrm>
              <a:off x="3461792" y="3469136"/>
              <a:ext cx="0" cy="839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직선 연결선 18">
              <a:extLst>
                <a:ext uri="{FF2B5EF4-FFF2-40B4-BE49-F238E27FC236}">
                  <a16:creationId xmlns:a16="http://schemas.microsoft.com/office/drawing/2014/main" id="{493C5F01-A5B9-046D-1595-951F8EFDD85F}"/>
                </a:ext>
              </a:extLst>
            </p:cNvPr>
            <p:cNvCxnSpPr>
              <a:stCxn id="55" idx="2"/>
              <a:endCxn id="56" idx="0"/>
            </p:cNvCxnSpPr>
            <p:nvPr/>
          </p:nvCxnSpPr>
          <p:spPr bwMode="auto">
            <a:xfrm>
              <a:off x="3449960" y="4926748"/>
              <a:ext cx="0" cy="839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Rectangle 6">
              <a:extLst>
                <a:ext uri="{FF2B5EF4-FFF2-40B4-BE49-F238E27FC236}">
                  <a16:creationId xmlns:a16="http://schemas.microsoft.com/office/drawing/2014/main" id="{AA71DEFA-0FDC-7553-4D16-067BFD012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040" y="2140019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Split/ Combine</a:t>
              </a:r>
            </a:p>
          </p:txBody>
        </p:sp>
        <p:sp>
          <p:nvSpPr>
            <p:cNvPr id="61" name="Rectangle 8">
              <a:extLst>
                <a:ext uri="{FF2B5EF4-FFF2-40B4-BE49-F238E27FC236}">
                  <a16:creationId xmlns:a16="http://schemas.microsoft.com/office/drawing/2014/main" id="{B8C3DEF7-0900-F891-5F6C-B11C9049A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040" y="3572969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Weight Change</a:t>
              </a:r>
            </a:p>
          </p:txBody>
        </p:sp>
        <p:sp>
          <p:nvSpPr>
            <p:cNvPr id="62" name="Rectangle 6">
              <a:extLst>
                <a:ext uri="{FF2B5EF4-FFF2-40B4-BE49-F238E27FC236}">
                  <a16:creationId xmlns:a16="http://schemas.microsoft.com/office/drawing/2014/main" id="{D6BECF83-B7DE-CDF4-E821-FAAB70A4E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040" y="4528269"/>
              <a:ext cx="1524000" cy="3937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latin typeface="Arial" pitchFamily="34" charset="0"/>
                  <a:ea typeface="굴림체" pitchFamily="49" charset="-127"/>
                </a:rPr>
                <a:t>QA Inspection </a:t>
              </a:r>
            </a:p>
            <a:p>
              <a:pPr algn="ctr" defTabSz="165100"/>
              <a:r>
                <a:rPr kumimoji="1" lang="en-US" altLang="ko-KR" sz="1200" dirty="0">
                  <a:latin typeface="Arial" pitchFamily="34" charset="0"/>
                  <a:ea typeface="굴림체" pitchFamily="49" charset="-127"/>
                </a:rPr>
                <a:t>for Micron</a:t>
              </a:r>
            </a:p>
          </p:txBody>
        </p:sp>
        <p:sp>
          <p:nvSpPr>
            <p:cNvPr id="63" name="Rectangle 6">
              <a:extLst>
                <a:ext uri="{FF2B5EF4-FFF2-40B4-BE49-F238E27FC236}">
                  <a16:creationId xmlns:a16="http://schemas.microsoft.com/office/drawing/2014/main" id="{57081E92-4EE6-54F2-BF03-9A7D492E8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040" y="1662369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Store Entry</a:t>
              </a:r>
            </a:p>
          </p:txBody>
        </p:sp>
        <p:sp>
          <p:nvSpPr>
            <p:cNvPr id="64" name="Rectangle 6">
              <a:extLst>
                <a:ext uri="{FF2B5EF4-FFF2-40B4-BE49-F238E27FC236}">
                  <a16:creationId xmlns:a16="http://schemas.microsoft.com/office/drawing/2014/main" id="{7AE8F42F-9743-AAF0-EC43-F4452813B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040" y="4050619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Label Attach</a:t>
              </a:r>
              <a:endParaRPr kumimoji="1" lang="ko-KR" altLang="en-US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65" name="Rectangle 7">
              <a:extLst>
                <a:ext uri="{FF2B5EF4-FFF2-40B4-BE49-F238E27FC236}">
                  <a16:creationId xmlns:a16="http://schemas.microsoft.com/office/drawing/2014/main" id="{B9E43F0F-269E-2720-85D0-B07CA82DF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040" y="5005919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Data Send to EXIM</a:t>
              </a:r>
            </a:p>
          </p:txBody>
        </p:sp>
        <p:sp>
          <p:nvSpPr>
            <p:cNvPr id="66" name="Rectangle 6">
              <a:extLst>
                <a:ext uri="{FF2B5EF4-FFF2-40B4-BE49-F238E27FC236}">
                  <a16:creationId xmlns:a16="http://schemas.microsoft.com/office/drawing/2014/main" id="{B1AB2152-EC23-ED20-F659-DE0C6AE0E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040" y="2617669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Invoice/ Carton</a:t>
              </a:r>
            </a:p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Assign</a:t>
              </a:r>
            </a:p>
          </p:txBody>
        </p:sp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BB49BBF5-018B-33C4-AB4C-92D12EBE8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040" y="3095319"/>
              <a:ext cx="1524000" cy="3937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latin typeface="Arial" pitchFamily="34" charset="0"/>
                  <a:ea typeface="굴림체" pitchFamily="49" charset="-127"/>
                </a:rPr>
                <a:t>Packing</a:t>
              </a:r>
            </a:p>
          </p:txBody>
        </p:sp>
        <p:sp>
          <p:nvSpPr>
            <p:cNvPr id="68" name="Rectangle 6">
              <a:extLst>
                <a:ext uri="{FF2B5EF4-FFF2-40B4-BE49-F238E27FC236}">
                  <a16:creationId xmlns:a16="http://schemas.microsoft.com/office/drawing/2014/main" id="{22A05F1C-8205-06E6-E493-E2EFCEC6A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040" y="5483572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b="1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Daily Closing</a:t>
              </a:r>
            </a:p>
            <a:p>
              <a:pPr algn="ctr" defTabSz="165100"/>
              <a:r>
                <a:rPr kumimoji="1" lang="en-US" altLang="ko-KR" sz="1200" b="1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(Auto Ship Alert)</a:t>
              </a:r>
            </a:p>
          </p:txBody>
        </p:sp>
        <p:cxnSp>
          <p:nvCxnSpPr>
            <p:cNvPr id="69" name="직선 연결선 28">
              <a:extLst>
                <a:ext uri="{FF2B5EF4-FFF2-40B4-BE49-F238E27FC236}">
                  <a16:creationId xmlns:a16="http://schemas.microsoft.com/office/drawing/2014/main" id="{1DF03C28-E55F-5E22-106A-9A06B44C31AB}"/>
                </a:ext>
              </a:extLst>
            </p:cNvPr>
            <p:cNvCxnSpPr>
              <a:stCxn id="63" idx="2"/>
              <a:endCxn id="60" idx="0"/>
            </p:cNvCxnSpPr>
            <p:nvPr/>
          </p:nvCxnSpPr>
          <p:spPr bwMode="auto">
            <a:xfrm>
              <a:off x="5694040" y="2056069"/>
              <a:ext cx="0" cy="839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직선 연결선 29">
              <a:extLst>
                <a:ext uri="{FF2B5EF4-FFF2-40B4-BE49-F238E27FC236}">
                  <a16:creationId xmlns:a16="http://schemas.microsoft.com/office/drawing/2014/main" id="{9ED12B21-6605-528F-A2AD-FEB02A7835CD}"/>
                </a:ext>
              </a:extLst>
            </p:cNvPr>
            <p:cNvCxnSpPr>
              <a:stCxn id="60" idx="2"/>
            </p:cNvCxnSpPr>
            <p:nvPr/>
          </p:nvCxnSpPr>
          <p:spPr bwMode="auto">
            <a:xfrm>
              <a:off x="5694040" y="2533719"/>
              <a:ext cx="0" cy="695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직선 연결선 30">
              <a:extLst>
                <a:ext uri="{FF2B5EF4-FFF2-40B4-BE49-F238E27FC236}">
                  <a16:creationId xmlns:a16="http://schemas.microsoft.com/office/drawing/2014/main" id="{07A58016-CD3A-BE32-F2E8-418C0A72096E}"/>
                </a:ext>
              </a:extLst>
            </p:cNvPr>
            <p:cNvCxnSpPr>
              <a:stCxn id="66" idx="2"/>
              <a:endCxn id="67" idx="0"/>
            </p:cNvCxnSpPr>
            <p:nvPr/>
          </p:nvCxnSpPr>
          <p:spPr bwMode="auto">
            <a:xfrm>
              <a:off x="5694040" y="3011369"/>
              <a:ext cx="0" cy="839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직선 연결선 31">
              <a:extLst>
                <a:ext uri="{FF2B5EF4-FFF2-40B4-BE49-F238E27FC236}">
                  <a16:creationId xmlns:a16="http://schemas.microsoft.com/office/drawing/2014/main" id="{1C0C7152-D258-9883-5F4E-F62CFC683B3F}"/>
                </a:ext>
              </a:extLst>
            </p:cNvPr>
            <p:cNvCxnSpPr>
              <a:stCxn id="67" idx="2"/>
              <a:endCxn id="61" idx="0"/>
            </p:cNvCxnSpPr>
            <p:nvPr/>
          </p:nvCxnSpPr>
          <p:spPr bwMode="auto">
            <a:xfrm>
              <a:off x="5694040" y="3489019"/>
              <a:ext cx="0" cy="839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직선 연결선 32">
              <a:extLst>
                <a:ext uri="{FF2B5EF4-FFF2-40B4-BE49-F238E27FC236}">
                  <a16:creationId xmlns:a16="http://schemas.microsoft.com/office/drawing/2014/main" id="{21E3526A-9D6F-3245-2F73-41373C3D965F}"/>
                </a:ext>
              </a:extLst>
            </p:cNvPr>
            <p:cNvCxnSpPr>
              <a:stCxn id="61" idx="2"/>
              <a:endCxn id="64" idx="0"/>
            </p:cNvCxnSpPr>
            <p:nvPr/>
          </p:nvCxnSpPr>
          <p:spPr bwMode="auto">
            <a:xfrm>
              <a:off x="5694040" y="3966669"/>
              <a:ext cx="0" cy="839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직선 연결선 33">
              <a:extLst>
                <a:ext uri="{FF2B5EF4-FFF2-40B4-BE49-F238E27FC236}">
                  <a16:creationId xmlns:a16="http://schemas.microsoft.com/office/drawing/2014/main" id="{5210766B-1BA4-A819-ECD5-31E635E77743}"/>
                </a:ext>
              </a:extLst>
            </p:cNvPr>
            <p:cNvCxnSpPr>
              <a:stCxn id="64" idx="2"/>
              <a:endCxn id="62" idx="0"/>
            </p:cNvCxnSpPr>
            <p:nvPr/>
          </p:nvCxnSpPr>
          <p:spPr bwMode="auto">
            <a:xfrm>
              <a:off x="5694040" y="4444319"/>
              <a:ext cx="0" cy="839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직선 연결선 34">
              <a:extLst>
                <a:ext uri="{FF2B5EF4-FFF2-40B4-BE49-F238E27FC236}">
                  <a16:creationId xmlns:a16="http://schemas.microsoft.com/office/drawing/2014/main" id="{B14BA987-8C08-FBA2-05B6-D5CFDB028BB1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 bwMode="auto">
            <a:xfrm>
              <a:off x="5694040" y="4921969"/>
              <a:ext cx="0" cy="839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B0F51CE8-4652-755A-9E84-9638A494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364" y="2641958"/>
              <a:ext cx="1524000" cy="393700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Invoicing</a:t>
              </a:r>
              <a:endParaRPr kumimoji="1" lang="ko-KR" altLang="en-US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cxnSp>
          <p:nvCxnSpPr>
            <p:cNvPr id="77" name="직선 화살표 연결선 36">
              <a:extLst>
                <a:ext uri="{FF2B5EF4-FFF2-40B4-BE49-F238E27FC236}">
                  <a16:creationId xmlns:a16="http://schemas.microsoft.com/office/drawing/2014/main" id="{79D3E3D6-F68B-9DFA-FB59-436A6F0B8BC2}"/>
                </a:ext>
              </a:extLst>
            </p:cNvPr>
            <p:cNvCxnSpPr>
              <a:endCxn id="55" idx="1"/>
            </p:cNvCxnSpPr>
            <p:nvPr/>
          </p:nvCxnSpPr>
          <p:spPr bwMode="auto">
            <a:xfrm>
              <a:off x="2122073" y="4729898"/>
              <a:ext cx="565887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8" name="Rectangle 9">
              <a:extLst>
                <a:ext uri="{FF2B5EF4-FFF2-40B4-BE49-F238E27FC236}">
                  <a16:creationId xmlns:a16="http://schemas.microsoft.com/office/drawing/2014/main" id="{50DC78FC-F215-5D01-7F19-6F44D419B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364" y="3126661"/>
              <a:ext cx="1524000" cy="393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latin typeface="Arial" pitchFamily="34" charset="0"/>
                  <a:ea typeface="굴림체" pitchFamily="49" charset="-127"/>
                </a:rPr>
                <a:t>Customs Clearance</a:t>
              </a:r>
              <a:endParaRPr kumimoji="1" lang="ko-KR" altLang="en-US" sz="1200" dirty="0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4F776BD1-0376-F7CF-71BE-C3EA8BA73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20" y="1616858"/>
              <a:ext cx="360040" cy="22796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>
              <a:lvl1pPr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682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5349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803275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1071563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15287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19859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24431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29003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/>
              <a:endParaRPr lang="en-US" altLang="ko-KR" sz="1200" dirty="0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80" name="Rectangle 6">
              <a:extLst>
                <a:ext uri="{FF2B5EF4-FFF2-40B4-BE49-F238E27FC236}">
                  <a16:creationId xmlns:a16="http://schemas.microsoft.com/office/drawing/2014/main" id="{DC6B6542-93BA-97BF-64C5-C8F024FBF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20" y="1928893"/>
              <a:ext cx="360040" cy="227966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>
              <a:lvl1pPr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682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5349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803275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1071563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15287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19859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24431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29003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/>
              <a:endParaRPr lang="en-US" altLang="ko-KR" sz="1200" dirty="0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81" name="Rectangle 6">
              <a:extLst>
                <a:ext uri="{FF2B5EF4-FFF2-40B4-BE49-F238E27FC236}">
                  <a16:creationId xmlns:a16="http://schemas.microsoft.com/office/drawing/2014/main" id="{0F9406B3-36F6-BC07-245F-3E768E9E5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20" y="2264930"/>
              <a:ext cx="360040" cy="22796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>
              <a:lvl1pPr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682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5349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803275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1071563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15287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19859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24431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29003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/>
              <a:endParaRPr lang="en-US" altLang="ko-KR" sz="1200" dirty="0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82" name="Rectangle 6">
              <a:extLst>
                <a:ext uri="{FF2B5EF4-FFF2-40B4-BE49-F238E27FC236}">
                  <a16:creationId xmlns:a16="http://schemas.microsoft.com/office/drawing/2014/main" id="{9F0660B0-22B7-72E6-14E3-3CB5E988F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598" y="1556792"/>
              <a:ext cx="152400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>
              <a:lvl1pPr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682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5349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803275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1071563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15287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19859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24431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29003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en-US" altLang="ko-KR" sz="1200" dirty="0" err="1">
                  <a:latin typeface="Arial" pitchFamily="34" charset="0"/>
                  <a:ea typeface="굴림체" pitchFamily="49" charset="-127"/>
                </a:rPr>
                <a:t>eMES</a:t>
              </a:r>
              <a:r>
                <a:rPr lang="en-US" altLang="ko-KR" sz="1200" dirty="0">
                  <a:latin typeface="Arial" pitchFamily="34" charset="0"/>
                  <a:ea typeface="굴림체" pitchFamily="49" charset="-127"/>
                </a:rPr>
                <a:t> Transaction</a:t>
              </a:r>
            </a:p>
          </p:txBody>
        </p:sp>
        <p:sp>
          <p:nvSpPr>
            <p:cNvPr id="83" name="Rectangle 6">
              <a:extLst>
                <a:ext uri="{FF2B5EF4-FFF2-40B4-BE49-F238E27FC236}">
                  <a16:creationId xmlns:a16="http://schemas.microsoft.com/office/drawing/2014/main" id="{7E43FB2E-0DDA-C1E5-5A94-6131241F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598" y="2164860"/>
              <a:ext cx="152400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>
              <a:lvl1pPr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682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5349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803275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1071563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15287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19859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24431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29003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en-US" altLang="ko-KR" sz="1200" dirty="0">
                  <a:latin typeface="Arial" pitchFamily="34" charset="0"/>
                  <a:ea typeface="굴림체" pitchFamily="49" charset="-127"/>
                </a:rPr>
                <a:t>Shipping Activities</a:t>
              </a:r>
            </a:p>
          </p:txBody>
        </p:sp>
        <p:sp>
          <p:nvSpPr>
            <p:cNvPr id="84" name="Rectangle 6">
              <a:extLst>
                <a:ext uri="{FF2B5EF4-FFF2-40B4-BE49-F238E27FC236}">
                  <a16:creationId xmlns:a16="http://schemas.microsoft.com/office/drawing/2014/main" id="{F6E6559C-AFFB-646D-0AA5-2C03123F0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598" y="1860826"/>
              <a:ext cx="152400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>
              <a:lvl1pPr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682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5349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803275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1071563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15287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19859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24431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29003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en-US" altLang="ko-KR" sz="1200" dirty="0">
                  <a:latin typeface="Arial" pitchFamily="34" charset="0"/>
                  <a:ea typeface="굴림체" pitchFamily="49" charset="-127"/>
                </a:rPr>
                <a:t>SAP Transaction</a:t>
              </a:r>
            </a:p>
          </p:txBody>
        </p:sp>
        <p:sp>
          <p:nvSpPr>
            <p:cNvPr id="85" name="Rectangle 6">
              <a:extLst>
                <a:ext uri="{FF2B5EF4-FFF2-40B4-BE49-F238E27FC236}">
                  <a16:creationId xmlns:a16="http://schemas.microsoft.com/office/drawing/2014/main" id="{BE1B3732-4DAA-C494-E9B5-611F1A4B5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552" y="3738750"/>
              <a:ext cx="504056" cy="22796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>
              <a:lvl1pPr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682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5349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803275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1071563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15287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19859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24431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29003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/>
              <a:r>
                <a:rPr lang="en-US" altLang="ko-KR" sz="1200" dirty="0" err="1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eMES</a:t>
              </a:r>
              <a:endParaRPr lang="en-US" altLang="ko-KR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86" name="Rectangle 6">
              <a:extLst>
                <a:ext uri="{FF2B5EF4-FFF2-40B4-BE49-F238E27FC236}">
                  <a16:creationId xmlns:a16="http://schemas.microsoft.com/office/drawing/2014/main" id="{6FE21853-2D1C-5FA4-7F7F-0B0E8994A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1680" y="3738750"/>
              <a:ext cx="504056" cy="227966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>
              <a:lvl1pPr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682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5349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803275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1071563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15287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19859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24431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29003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SAP</a:t>
              </a:r>
            </a:p>
          </p:txBody>
        </p:sp>
        <p:cxnSp>
          <p:nvCxnSpPr>
            <p:cNvPr id="87" name="꺾인 연결선 75">
              <a:extLst>
                <a:ext uri="{FF2B5EF4-FFF2-40B4-BE49-F238E27FC236}">
                  <a16:creationId xmlns:a16="http://schemas.microsoft.com/office/drawing/2014/main" id="{3FC7F1FF-9B34-5BA4-B91F-93781FCFCA38}"/>
                </a:ext>
              </a:extLst>
            </p:cNvPr>
            <p:cNvCxnSpPr>
              <a:stCxn id="85" idx="0"/>
              <a:endCxn id="86" idx="0"/>
            </p:cNvCxnSpPr>
            <p:nvPr/>
          </p:nvCxnSpPr>
          <p:spPr bwMode="auto">
            <a:xfrm rot="5400000" flipH="1" flipV="1">
              <a:off x="1367644" y="3162686"/>
              <a:ext cx="12700" cy="1152128"/>
            </a:xfrm>
            <a:prstGeom prst="bentConnector3">
              <a:avLst>
                <a:gd name="adj1" fmla="val 180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8" name="Rectangle 6">
              <a:extLst>
                <a:ext uri="{FF2B5EF4-FFF2-40B4-BE49-F238E27FC236}">
                  <a16:creationId xmlns:a16="http://schemas.microsoft.com/office/drawing/2014/main" id="{5B815505-B132-8D0E-D01F-EEA473C50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60" y="3212976"/>
              <a:ext cx="152400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>
              <a:lvl1pPr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682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534988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803275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1071563" algn="l" defTabSz="1651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15287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19859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24431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2900363" defTabSz="165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/>
              <a:r>
                <a:rPr lang="en-US" altLang="ko-KR" sz="1200" dirty="0">
                  <a:latin typeface="Arial" pitchFamily="34" charset="0"/>
                  <a:ea typeface="굴림체" pitchFamily="49" charset="-127"/>
                </a:rPr>
                <a:t>Interfaced</a:t>
              </a:r>
            </a:p>
          </p:txBody>
        </p:sp>
        <p:cxnSp>
          <p:nvCxnSpPr>
            <p:cNvPr id="89" name="직선 연결선 48">
              <a:extLst>
                <a:ext uri="{FF2B5EF4-FFF2-40B4-BE49-F238E27FC236}">
                  <a16:creationId xmlns:a16="http://schemas.microsoft.com/office/drawing/2014/main" id="{01BA08B0-1CDE-F80A-BE60-A0D90926F41C}"/>
                </a:ext>
              </a:extLst>
            </p:cNvPr>
            <p:cNvCxnSpPr>
              <a:stCxn id="53" idx="2"/>
              <a:endCxn id="76" idx="0"/>
            </p:cNvCxnSpPr>
            <p:nvPr/>
          </p:nvCxnSpPr>
          <p:spPr bwMode="auto">
            <a:xfrm>
              <a:off x="7848364" y="2550955"/>
              <a:ext cx="0" cy="9100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직선 연결선 49">
              <a:extLst>
                <a:ext uri="{FF2B5EF4-FFF2-40B4-BE49-F238E27FC236}">
                  <a16:creationId xmlns:a16="http://schemas.microsoft.com/office/drawing/2014/main" id="{66CBBAD3-0861-845D-69B9-63F4938C5AF4}"/>
                </a:ext>
              </a:extLst>
            </p:cNvPr>
            <p:cNvCxnSpPr>
              <a:stCxn id="76" idx="2"/>
              <a:endCxn id="78" idx="0"/>
            </p:cNvCxnSpPr>
            <p:nvPr/>
          </p:nvCxnSpPr>
          <p:spPr bwMode="auto">
            <a:xfrm>
              <a:off x="7848364" y="3035658"/>
              <a:ext cx="0" cy="9100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91" name="Picture 2">
              <a:extLst>
                <a:ext uri="{FF2B5EF4-FFF2-40B4-BE49-F238E27FC236}">
                  <a16:creationId xmlns:a16="http://schemas.microsoft.com/office/drawing/2014/main" id="{CA58D65B-D05C-CF19-CE32-0463ECE9AF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5013176"/>
              <a:ext cx="576064" cy="667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2" name="꺾인 연결선 82">
              <a:extLst>
                <a:ext uri="{FF2B5EF4-FFF2-40B4-BE49-F238E27FC236}">
                  <a16:creationId xmlns:a16="http://schemas.microsoft.com/office/drawing/2014/main" id="{E2FE82B8-D48A-34F4-77EE-4724CDD9812B}"/>
                </a:ext>
              </a:extLst>
            </p:cNvPr>
            <p:cNvCxnSpPr>
              <a:stCxn id="65" idx="3"/>
              <a:endCxn id="53" idx="1"/>
            </p:cNvCxnSpPr>
            <p:nvPr/>
          </p:nvCxnSpPr>
          <p:spPr bwMode="auto">
            <a:xfrm flipV="1">
              <a:off x="6456040" y="2354105"/>
              <a:ext cx="630324" cy="2848664"/>
            </a:xfrm>
            <a:prstGeom prst="bentConnector3">
              <a:avLst>
                <a:gd name="adj1" fmla="val 52165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93" name="Picture 3">
              <a:extLst>
                <a:ext uri="{FF2B5EF4-FFF2-40B4-BE49-F238E27FC236}">
                  <a16:creationId xmlns:a16="http://schemas.microsoft.com/office/drawing/2014/main" id="{793B6FF2-4B4C-666A-B499-95AF3F8ADD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2360" y="4042395"/>
              <a:ext cx="771525" cy="466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" name="Picture 5">
              <a:extLst>
                <a:ext uri="{FF2B5EF4-FFF2-40B4-BE49-F238E27FC236}">
                  <a16:creationId xmlns:a16="http://schemas.microsoft.com/office/drawing/2014/main" id="{AA8ADEC2-1AE2-2D31-DF29-F43E20353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8691" y="5046315"/>
              <a:ext cx="847725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Rectangle 9">
              <a:extLst>
                <a:ext uri="{FF2B5EF4-FFF2-40B4-BE49-F238E27FC236}">
                  <a16:creationId xmlns:a16="http://schemas.microsoft.com/office/drawing/2014/main" id="{8F03037A-F5B0-196C-A71A-E11609A08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364" y="4581128"/>
              <a:ext cx="1524000" cy="393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latin typeface="Arial" pitchFamily="34" charset="0"/>
                  <a:ea typeface="굴림체" pitchFamily="49" charset="-127"/>
                </a:rPr>
                <a:t>Air</a:t>
              </a:r>
              <a:endParaRPr kumimoji="1" lang="ko-KR" altLang="en-US" sz="1200" dirty="0">
                <a:latin typeface="Arial" pitchFamily="34" charset="0"/>
                <a:ea typeface="굴림체" pitchFamily="49" charset="-127"/>
              </a:endParaRPr>
            </a:p>
          </p:txBody>
        </p:sp>
        <p:cxnSp>
          <p:nvCxnSpPr>
            <p:cNvPr id="96" name="직선 연결선 55">
              <a:extLst>
                <a:ext uri="{FF2B5EF4-FFF2-40B4-BE49-F238E27FC236}">
                  <a16:creationId xmlns:a16="http://schemas.microsoft.com/office/drawing/2014/main" id="{8D99D064-BCEA-4C9F-DC8B-83A0B612752B}"/>
                </a:ext>
              </a:extLst>
            </p:cNvPr>
            <p:cNvCxnSpPr>
              <a:stCxn id="97" idx="2"/>
              <a:endCxn id="95" idx="0"/>
            </p:cNvCxnSpPr>
            <p:nvPr/>
          </p:nvCxnSpPr>
          <p:spPr bwMode="auto">
            <a:xfrm>
              <a:off x="7848364" y="4005064"/>
              <a:ext cx="0" cy="57606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7" name="Rectangle 9">
              <a:extLst>
                <a:ext uri="{FF2B5EF4-FFF2-40B4-BE49-F238E27FC236}">
                  <a16:creationId xmlns:a16="http://schemas.microsoft.com/office/drawing/2014/main" id="{466AC5AF-7D1C-0594-FE26-4A51A2107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364" y="3611364"/>
              <a:ext cx="1524000" cy="393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latin typeface="Arial" pitchFamily="34" charset="0"/>
                  <a:ea typeface="굴림체" pitchFamily="49" charset="-127"/>
                </a:rPr>
                <a:t>Transfer</a:t>
              </a:r>
              <a:endParaRPr kumimoji="1" lang="ko-KR" altLang="en-US" sz="1200" dirty="0">
                <a:latin typeface="Arial" pitchFamily="34" charset="0"/>
                <a:ea typeface="굴림체" pitchFamily="49" charset="-127"/>
              </a:endParaRPr>
            </a:p>
          </p:txBody>
        </p:sp>
        <p:cxnSp>
          <p:nvCxnSpPr>
            <p:cNvPr id="98" name="직선 연결선 57">
              <a:extLst>
                <a:ext uri="{FF2B5EF4-FFF2-40B4-BE49-F238E27FC236}">
                  <a16:creationId xmlns:a16="http://schemas.microsoft.com/office/drawing/2014/main" id="{F2EFAE99-2720-B9C0-D7EC-0CB71EA52868}"/>
                </a:ext>
              </a:extLst>
            </p:cNvPr>
            <p:cNvCxnSpPr>
              <a:stCxn id="78" idx="2"/>
              <a:endCxn id="97" idx="0"/>
            </p:cNvCxnSpPr>
            <p:nvPr/>
          </p:nvCxnSpPr>
          <p:spPr bwMode="auto">
            <a:xfrm>
              <a:off x="7848364" y="3520361"/>
              <a:ext cx="0" cy="9100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꺾인 연결선 101">
              <a:extLst>
                <a:ext uri="{FF2B5EF4-FFF2-40B4-BE49-F238E27FC236}">
                  <a16:creationId xmlns:a16="http://schemas.microsoft.com/office/drawing/2014/main" id="{C2CBAC76-776D-6D56-4413-AB797F47168F}"/>
                </a:ext>
              </a:extLst>
            </p:cNvPr>
            <p:cNvCxnSpPr>
              <a:stCxn id="68" idx="3"/>
              <a:endCxn id="52" idx="0"/>
            </p:cNvCxnSpPr>
            <p:nvPr/>
          </p:nvCxnSpPr>
          <p:spPr bwMode="auto">
            <a:xfrm flipV="1">
              <a:off x="6456040" y="2098044"/>
              <a:ext cx="1392324" cy="3582378"/>
            </a:xfrm>
            <a:prstGeom prst="bentConnector4">
              <a:avLst>
                <a:gd name="adj1" fmla="val 33005"/>
                <a:gd name="adj2" fmla="val 106381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00" name="Rectangle 7">
              <a:extLst>
                <a:ext uri="{FF2B5EF4-FFF2-40B4-BE49-F238E27FC236}">
                  <a16:creationId xmlns:a16="http://schemas.microsoft.com/office/drawing/2014/main" id="{C889C3CF-4C86-CA9E-14C0-EB5B21F6D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94" y="4106329"/>
              <a:ext cx="1524000" cy="393700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Wafer Return</a:t>
              </a:r>
              <a:endParaRPr kumimoji="1" lang="ko-KR" altLang="en-US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101" name="Rectangle 6">
              <a:extLst>
                <a:ext uri="{FF2B5EF4-FFF2-40B4-BE49-F238E27FC236}">
                  <a16:creationId xmlns:a16="http://schemas.microsoft.com/office/drawing/2014/main" id="{1A31CA1F-A515-8A9E-C7A2-4C5FDD319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60" y="4547468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Schedule</a:t>
              </a:r>
            </a:p>
          </p:txBody>
        </p:sp>
        <p:sp>
          <p:nvSpPr>
            <p:cNvPr id="102" name="Rectangle 7">
              <a:extLst>
                <a:ext uri="{FF2B5EF4-FFF2-40B4-BE49-F238E27FC236}">
                  <a16:creationId xmlns:a16="http://schemas.microsoft.com/office/drawing/2014/main" id="{C72F3CEA-9C96-6493-EFA1-03EB2A25A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7960" y="5517232"/>
              <a:ext cx="1524000" cy="3937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Inner Box Packing</a:t>
              </a:r>
              <a:endParaRPr kumimoji="1" lang="ko-KR" altLang="en-US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cxnSp>
          <p:nvCxnSpPr>
            <p:cNvPr id="103" name="직선 연결선 62">
              <a:extLst>
                <a:ext uri="{FF2B5EF4-FFF2-40B4-BE49-F238E27FC236}">
                  <a16:creationId xmlns:a16="http://schemas.microsoft.com/office/drawing/2014/main" id="{8D8A7F2C-CF12-D846-E550-04088B65B37C}"/>
                </a:ext>
              </a:extLst>
            </p:cNvPr>
            <p:cNvCxnSpPr/>
            <p:nvPr/>
          </p:nvCxnSpPr>
          <p:spPr bwMode="auto">
            <a:xfrm>
              <a:off x="3419872" y="5433282"/>
              <a:ext cx="0" cy="839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Rectangle 11">
              <a:extLst>
                <a:ext uri="{FF2B5EF4-FFF2-40B4-BE49-F238E27FC236}">
                  <a16:creationId xmlns:a16="http://schemas.microsoft.com/office/drawing/2014/main" id="{F92CE2FE-F64D-FB23-08E7-052987DBB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784" y="3579492"/>
              <a:ext cx="1656184" cy="393700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3556" tIns="26778" rIns="53556" bIns="26778" anchor="ctr"/>
            <a:lstStyle/>
            <a:p>
              <a:pPr algn="ctr" defTabSz="165100"/>
              <a:r>
                <a:rPr kumimoji="1" lang="en-US" altLang="ko-KR" sz="1200" dirty="0">
                  <a:solidFill>
                    <a:schemeClr val="bg1"/>
                  </a:solidFill>
                  <a:latin typeface="Arial" pitchFamily="34" charset="0"/>
                  <a:ea typeface="굴림체" pitchFamily="49" charset="-127"/>
                </a:rPr>
                <a:t>Die Bank</a:t>
              </a:r>
              <a:endParaRPr kumimoji="1" lang="ko-KR" altLang="en-US" sz="1200" dirty="0">
                <a:solidFill>
                  <a:schemeClr val="bg1"/>
                </a:solidFill>
                <a:latin typeface="Arial" pitchFamily="34" charset="0"/>
                <a:ea typeface="굴림체" pitchFamily="49" charset="-127"/>
              </a:endParaRPr>
            </a:p>
          </p:txBody>
        </p:sp>
        <p:cxnSp>
          <p:nvCxnSpPr>
            <p:cNvPr id="105" name="꺾인 연결선 145">
              <a:extLst>
                <a:ext uri="{FF2B5EF4-FFF2-40B4-BE49-F238E27FC236}">
                  <a16:creationId xmlns:a16="http://schemas.microsoft.com/office/drawing/2014/main" id="{49DDC2DF-E433-F8A5-D9BA-108E8B511BF5}"/>
                </a:ext>
              </a:extLst>
            </p:cNvPr>
            <p:cNvCxnSpPr>
              <a:stCxn id="100" idx="3"/>
              <a:endCxn id="57" idx="1"/>
            </p:cNvCxnSpPr>
            <p:nvPr/>
          </p:nvCxnSpPr>
          <p:spPr bwMode="auto">
            <a:xfrm flipV="1">
              <a:off x="2135994" y="3272286"/>
              <a:ext cx="563798" cy="1030893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6" name="꺾인 연결선 150">
              <a:extLst>
                <a:ext uri="{FF2B5EF4-FFF2-40B4-BE49-F238E27FC236}">
                  <a16:creationId xmlns:a16="http://schemas.microsoft.com/office/drawing/2014/main" id="{E9984781-FE57-154A-6AA2-E3AE585D8CBF}"/>
                </a:ext>
              </a:extLst>
            </p:cNvPr>
            <p:cNvCxnSpPr>
              <a:stCxn id="102" idx="3"/>
              <a:endCxn id="63" idx="0"/>
            </p:cNvCxnSpPr>
            <p:nvPr/>
          </p:nvCxnSpPr>
          <p:spPr bwMode="auto">
            <a:xfrm flipV="1">
              <a:off x="4211960" y="1662369"/>
              <a:ext cx="1482080" cy="4051713"/>
            </a:xfrm>
            <a:prstGeom prst="bentConnector4">
              <a:avLst>
                <a:gd name="adj1" fmla="val 24293"/>
                <a:gd name="adj2" fmla="val 105642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7" name="꺾인 연결선 152">
              <a:extLst>
                <a:ext uri="{FF2B5EF4-FFF2-40B4-BE49-F238E27FC236}">
                  <a16:creationId xmlns:a16="http://schemas.microsoft.com/office/drawing/2014/main" id="{DF28FA0F-7F7C-7510-4BAF-665AC78AE58F}"/>
                </a:ext>
              </a:extLst>
            </p:cNvPr>
            <p:cNvCxnSpPr>
              <a:stCxn id="45" idx="0"/>
              <a:endCxn id="63" idx="0"/>
            </p:cNvCxnSpPr>
            <p:nvPr/>
          </p:nvCxnSpPr>
          <p:spPr bwMode="auto">
            <a:xfrm rot="5400000" flipH="1" flipV="1">
              <a:off x="3877115" y="1252035"/>
              <a:ext cx="1406591" cy="2227260"/>
            </a:xfrm>
            <a:prstGeom prst="bentConnector3">
              <a:avLst>
                <a:gd name="adj1" fmla="val 116252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19726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CFB285D-229C-7BE7-975F-8A5B2873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SAP Module 	</a:t>
            </a:r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5A69D20-320E-1E5B-50CC-3680C0949809}"/>
              </a:ext>
            </a:extLst>
          </p:cNvPr>
          <p:cNvGrpSpPr/>
          <p:nvPr/>
        </p:nvGrpSpPr>
        <p:grpSpPr>
          <a:xfrm>
            <a:off x="1078992" y="1143001"/>
            <a:ext cx="10186416" cy="5262580"/>
            <a:chOff x="1738282" y="1428737"/>
            <a:chExt cx="8715436" cy="4976843"/>
          </a:xfrm>
        </p:grpSpPr>
        <p:sp>
          <p:nvSpPr>
            <p:cNvPr id="4" name="Rectangle 25">
              <a:extLst>
                <a:ext uri="{FF2B5EF4-FFF2-40B4-BE49-F238E27FC236}">
                  <a16:creationId xmlns:a16="http://schemas.microsoft.com/office/drawing/2014/main" id="{A698D281-6065-D3C1-72F6-C9E0ED6C7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283" y="1428737"/>
              <a:ext cx="2808287" cy="6191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  <a:buClr>
                  <a:srgbClr val="990000"/>
                </a:buClr>
                <a:buSzPts val="1400"/>
              </a:pPr>
              <a:r>
                <a:rPr kumimoji="1" lang="en-US" altLang="ko-KR" sz="1400" dirty="0">
                  <a:latin typeface="Arial" pitchFamily="34" charset="0"/>
                  <a:cs typeface="Arial" pitchFamily="34" charset="0"/>
                </a:rPr>
                <a:t>Amkor Adopted Module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dirty="0">
                  <a:latin typeface="Arial" pitchFamily="34" charset="0"/>
                  <a:cs typeface="Arial" pitchFamily="34" charset="0"/>
                </a:rPr>
                <a:t>- SD, PP, MM, FI, CO</a:t>
              </a:r>
              <a:endParaRPr kumimoji="1" lang="ko-KR" altLang="ko-KR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Rectangle 26">
              <a:extLst>
                <a:ext uri="{FF2B5EF4-FFF2-40B4-BE49-F238E27FC236}">
                  <a16:creationId xmlns:a16="http://schemas.microsoft.com/office/drawing/2014/main" id="{5DD8059D-7141-E917-CDCA-56BCA63C1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7570" y="5786455"/>
              <a:ext cx="3071834" cy="6191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  <a:buClr>
                  <a:srgbClr val="990000"/>
                </a:buClr>
                <a:buSzPts val="1400"/>
              </a:pPr>
              <a:r>
                <a:rPr kumimoji="1" lang="en-US" altLang="ko-KR" sz="1400" dirty="0">
                  <a:latin typeface="Arial" pitchFamily="34" charset="0"/>
                  <a:cs typeface="Arial" pitchFamily="34" charset="0"/>
                </a:rPr>
                <a:t>Amkor Partially Adopted Module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dirty="0">
                  <a:latin typeface="Arial" pitchFamily="34" charset="0"/>
                  <a:cs typeface="Arial" pitchFamily="34" charset="0"/>
                </a:rPr>
                <a:t>- PM, QM, TR</a:t>
              </a:r>
              <a:endParaRPr kumimoji="1" lang="ko-KR" altLang="ko-KR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020EF895-BEF2-BF26-FD7C-574271A3D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080" y="2225216"/>
              <a:ext cx="3175638" cy="978756"/>
            </a:xfrm>
            <a:prstGeom prst="rect">
              <a:avLst/>
            </a:prstGeom>
            <a:gradFill rotWithShape="1">
              <a:gsLst>
                <a:gs pos="0">
                  <a:srgbClr val="4299CE">
                    <a:alpha val="89999"/>
                  </a:srgbClr>
                </a:gs>
                <a:gs pos="100000">
                  <a:srgbClr val="4299CE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 algn="ctr">
              <a:miter lim="800000"/>
              <a:headEnd/>
              <a:tailEnd/>
            </a:ln>
            <a:effectLst/>
            <a:scene3d>
              <a:camera prst="legacyPerspectiveBottomLeft"/>
              <a:lightRig rig="legacyFlat3" dir="b"/>
            </a:scene3d>
            <a:sp3d extrusionH="6323000" prstMaterial="legacyMatte">
              <a:bevelT w="13500" h="13500" prst="softRound"/>
              <a:bevelB w="13500" h="13500" prst="angle"/>
              <a:extrusionClr>
                <a:schemeClr val="accent1"/>
              </a:extrusionClr>
            </a:sp3d>
          </p:spPr>
          <p:txBody>
            <a:bodyPr vert="horz" wrap="none" lIns="270000" tIns="45720" rIns="91440" bIns="45720" numCol="1" anchor="ctr" anchorCtr="0" compatLnSpc="1">
              <a:prstTxWarp prst="textNoShape">
                <a:avLst/>
              </a:prstTxWarp>
              <a:flatTx/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  <a:buClr>
                  <a:srgbClr val="FFFF66"/>
                </a:buClr>
                <a:buSzPts val="1200"/>
                <a:buFont typeface="Arial" pitchFamily="34" charset="0"/>
                <a:buChar char="•"/>
              </a:pP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FI - Finance team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 Financial Accounting/Fixed cost/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 Tax affairs/Foreign Exchange / 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 Receipts &amp; Payments</a:t>
              </a:r>
              <a:endParaRPr kumimoji="1" lang="ko-KR" altLang="ko-KR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8C034995-1A56-9FE1-E2E9-82D1C07EC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080" y="4708740"/>
              <a:ext cx="3175638" cy="978756"/>
            </a:xfrm>
            <a:prstGeom prst="rect">
              <a:avLst/>
            </a:prstGeom>
            <a:gradFill rotWithShape="1">
              <a:gsLst>
                <a:gs pos="0">
                  <a:srgbClr val="4299CE">
                    <a:alpha val="89999"/>
                  </a:srgbClr>
                </a:gs>
                <a:gs pos="100000">
                  <a:srgbClr val="4299CE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 algn="ctr">
              <a:miter lim="800000"/>
              <a:headEnd/>
              <a:tailEnd/>
            </a:ln>
            <a:effectLst/>
            <a:scene3d>
              <a:camera prst="legacyPerspectiveTopLeft"/>
              <a:lightRig rig="legacyFlat3" dir="b"/>
            </a:scene3d>
            <a:sp3d extrusionH="6323000" prstMaterial="legacyMatte">
              <a:bevelT w="13500" h="13500" prst="softRound"/>
              <a:bevelB w="13500" h="13500" prst="angle"/>
              <a:extrusionClr>
                <a:schemeClr val="accent1"/>
              </a:extrusionClr>
            </a:sp3d>
          </p:spPr>
          <p:txBody>
            <a:bodyPr vert="horz" wrap="none" lIns="270000" tIns="45720" rIns="91440" bIns="45720" numCol="1" anchor="ctr" anchorCtr="0" compatLnSpc="1">
              <a:prstTxWarp prst="textNoShape">
                <a:avLst/>
              </a:prstTxWarp>
              <a:flatTx/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  <a:buClr>
                  <a:srgbClr val="FFFF66"/>
                </a:buClr>
                <a:buSzPts val="1000"/>
                <a:buFont typeface="Arial" pitchFamily="34" charset="0"/>
                <a:buChar char="•"/>
              </a:pP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PM - Asset Accounting (AA)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  <a:buClr>
                  <a:srgbClr val="FFFF66"/>
                </a:buClr>
                <a:buSzPts val="1000"/>
                <a:buFont typeface="Arial" pitchFamily="34" charset="0"/>
                <a:buChar char="•"/>
              </a:pP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QM ( QA)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  <a:buClr>
                  <a:srgbClr val="FFFF66"/>
                </a:buClr>
                <a:buSzPts val="1000"/>
              </a:pP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- Material Inspection managing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  <a:buClr>
                  <a:srgbClr val="FFFF66"/>
                </a:buClr>
                <a:buSzPts val="1000"/>
                <a:buFont typeface="Arial" pitchFamily="34" charset="0"/>
                <a:buChar char="•"/>
              </a:pP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TR( Finance Team) 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- Funds Management, Budget</a:t>
              </a:r>
              <a:endParaRPr kumimoji="1" lang="ko-KR" altLang="ko-KR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460BCFE8-757B-54A0-271E-E7EB3871D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080" y="3504551"/>
              <a:ext cx="3175638" cy="978757"/>
            </a:xfrm>
            <a:prstGeom prst="rect">
              <a:avLst/>
            </a:prstGeom>
            <a:gradFill rotWithShape="1">
              <a:gsLst>
                <a:gs pos="0">
                  <a:srgbClr val="4299CE">
                    <a:alpha val="89999"/>
                  </a:srgbClr>
                </a:gs>
                <a:gs pos="100000">
                  <a:srgbClr val="4299CE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 algn="ctr">
              <a:miter lim="800000"/>
              <a:headEnd/>
              <a:tailEnd/>
            </a:ln>
            <a:effectLst/>
            <a:scene3d>
              <a:camera prst="legacyPerspectiveLeft"/>
              <a:lightRig rig="legacyFlat3" dir="b"/>
            </a:scene3d>
            <a:sp3d extrusionH="6323000" prstMaterial="legacyMatte">
              <a:bevelT w="13500" h="13500" prst="softRound"/>
              <a:bevelB w="13500" h="13500" prst="angle"/>
              <a:extrusionClr>
                <a:schemeClr val="accent1"/>
              </a:extrusionClr>
            </a:sp3d>
          </p:spPr>
          <p:txBody>
            <a:bodyPr vert="horz" wrap="none" lIns="270000" tIns="45720" rIns="91440" bIns="45720" numCol="1" anchor="ctr" anchorCtr="0" compatLnSpc="1">
              <a:prstTxWarp prst="textNoShape">
                <a:avLst/>
              </a:prstTxWarp>
              <a:flatTx/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  <a:buClr>
                  <a:srgbClr val="FFFF66"/>
                </a:buClr>
                <a:buSzPts val="1200"/>
              </a:pP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CO - Controlling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Cost management/Profitability Analysis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Activity Based Management (ABM)</a:t>
              </a:r>
              <a:endParaRPr kumimoji="1" lang="ko-KR" altLang="ko-KR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CEE61E0B-31B1-C8EB-F165-7C6A4667F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282" y="2183887"/>
              <a:ext cx="3175638" cy="978756"/>
            </a:xfrm>
            <a:prstGeom prst="rect">
              <a:avLst/>
            </a:prstGeom>
            <a:gradFill rotWithShape="1">
              <a:gsLst>
                <a:gs pos="0">
                  <a:srgbClr val="4299CE">
                    <a:alpha val="89999"/>
                  </a:srgbClr>
                </a:gs>
                <a:gs pos="100000">
                  <a:srgbClr val="4299CE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 algn="ctr">
              <a:miter lim="800000"/>
              <a:headEnd/>
              <a:tailEnd/>
            </a:ln>
            <a:effectLst/>
            <a:scene3d>
              <a:camera prst="legacyPerspectiveBottomRight"/>
              <a:lightRig rig="legacyFlat3" dir="b"/>
            </a:scene3d>
            <a:sp3d extrusionH="6323000" prstMaterial="legacyMatte">
              <a:bevelT w="13500" h="13500" prst="softRound"/>
              <a:bevelB w="13500" h="13500" prst="angle"/>
              <a:extrusionClr>
                <a:schemeClr val="accent1"/>
              </a:extrusionClr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flatTx/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  <a:buClr>
                  <a:srgbClr val="FFFF66"/>
                </a:buClr>
                <a:buSzPts val="1200"/>
                <a:buFont typeface="Arial" pitchFamily="34" charset="0"/>
                <a:buChar char="•"/>
              </a:pP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SD(Sales &amp; Distribution) - PCS, EXIM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 Schedule / Billing / 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Forecast input &amp; analyze  DO error</a:t>
              </a:r>
              <a:endParaRPr kumimoji="1" lang="ko-KR" altLang="ko-KR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83013BBF-489A-BA5F-C610-D787C6E1D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282" y="4714377"/>
              <a:ext cx="3175638" cy="978757"/>
            </a:xfrm>
            <a:prstGeom prst="rect">
              <a:avLst/>
            </a:prstGeom>
            <a:gradFill rotWithShape="1">
              <a:gsLst>
                <a:gs pos="0">
                  <a:srgbClr val="4299CE">
                    <a:alpha val="89999"/>
                  </a:srgbClr>
                </a:gs>
                <a:gs pos="100000">
                  <a:srgbClr val="4299CE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 algn="ctr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6323000" prstMaterial="legacyMatte">
              <a:bevelT w="13500" h="13500" prst="softRound"/>
              <a:bevelB w="13500" h="13500" prst="angle"/>
              <a:extrusionClr>
                <a:schemeClr val="accent1"/>
              </a:extrusionClr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flatTx/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  <a:buClr>
                  <a:srgbClr val="FFFF66"/>
                </a:buClr>
                <a:buSzPts val="1200"/>
                <a:buFont typeface="Arial" pitchFamily="34" charset="0"/>
                <a:buChar char="•"/>
              </a:pP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MM - Purchasing, </a:t>
              </a:r>
              <a:r>
                <a:rPr kumimoji="1" lang="en-US" altLang="ko-KR" sz="1200" b="1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Mat’l</a:t>
              </a: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Management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 GI to PO / Inventory &amp; Purchasing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 Material Resource Planning (MRP)</a:t>
              </a:r>
              <a:endParaRPr kumimoji="1" lang="ko-KR" altLang="ko-KR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1C6835C4-B13E-E847-58F0-2E498D864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282" y="3423770"/>
              <a:ext cx="3175638" cy="978756"/>
            </a:xfrm>
            <a:prstGeom prst="rect">
              <a:avLst/>
            </a:prstGeom>
            <a:gradFill rotWithShape="1">
              <a:gsLst>
                <a:gs pos="0">
                  <a:srgbClr val="4299CE">
                    <a:alpha val="89999"/>
                  </a:srgbClr>
                </a:gs>
                <a:gs pos="100000">
                  <a:srgbClr val="4299CE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 algn="ctr">
              <a:miter lim="800000"/>
              <a:headEnd/>
              <a:tailEnd/>
            </a:ln>
            <a:effectLst/>
            <a:scene3d>
              <a:camera prst="legacyPerspectiveRight"/>
              <a:lightRig rig="legacyFlat3" dir="b"/>
            </a:scene3d>
            <a:sp3d extrusionH="6323000" prstMaterial="legacyMatte">
              <a:bevelT w="13500" h="13500" prst="softRound"/>
              <a:bevelB w="13500" h="13500" prst="angle"/>
              <a:extrusionClr>
                <a:schemeClr val="accent1"/>
              </a:extrusionClr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flatTx/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  <a:buClr>
                  <a:srgbClr val="FFFF66"/>
                </a:buClr>
                <a:buSzPts val="1200"/>
                <a:buFont typeface="Arial" pitchFamily="34" charset="0"/>
                <a:buChar char="•"/>
              </a:pP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PP(Prod Planning) - PCS, IE, MDM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 SO&amp;PO creation &amp; scheduling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 Management Production System/</a:t>
              </a:r>
              <a:r>
                <a:rPr kumimoji="1" lang="en-US" altLang="ko-KR" sz="1200" b="1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Fcst</a:t>
              </a: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commit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 FG master creation &amp; management</a:t>
              </a:r>
              <a:endParaRPr kumimoji="1" lang="ko-KR" altLang="ko-KR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AC4CFA0F-313C-8650-85D4-5F57F765A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0808" y="1639090"/>
              <a:ext cx="3975404" cy="4463580"/>
            </a:xfrm>
            <a:prstGeom prst="ellipse">
              <a:avLst/>
            </a:prstGeom>
            <a:noFill/>
            <a:ln w="9525" algn="ctr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3" name="Group 11">
              <a:extLst>
                <a:ext uri="{FF2B5EF4-FFF2-40B4-BE49-F238E27FC236}">
                  <a16:creationId xmlns:a16="http://schemas.microsoft.com/office/drawing/2014/main" id="{0E33C3C2-9A08-D3FD-E90E-8E05D9B6B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6255" y="2151950"/>
              <a:ext cx="2879490" cy="3466038"/>
              <a:chOff x="2017" y="1536"/>
              <a:chExt cx="1721" cy="1845"/>
            </a:xfrm>
          </p:grpSpPr>
          <p:grpSp>
            <p:nvGrpSpPr>
              <p:cNvPr id="14" name="Group 12">
                <a:extLst>
                  <a:ext uri="{FF2B5EF4-FFF2-40B4-BE49-F238E27FC236}">
                    <a16:creationId xmlns:a16="http://schemas.microsoft.com/office/drawing/2014/main" id="{153A4780-5C20-D4F2-E027-6DDB53CC23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7" y="1536"/>
                <a:ext cx="1721" cy="1845"/>
                <a:chOff x="1583" y="1296"/>
                <a:chExt cx="2230" cy="2391"/>
              </a:xfrm>
            </p:grpSpPr>
            <p:sp>
              <p:nvSpPr>
                <p:cNvPr id="21" name="Freeform 4">
                  <a:extLst>
                    <a:ext uri="{FF2B5EF4-FFF2-40B4-BE49-F238E27FC236}">
                      <a16:creationId xmlns:a16="http://schemas.microsoft.com/office/drawing/2014/main" id="{61EAC777-1540-7BFE-4B01-D637BA1DF9E9}"/>
                    </a:ext>
                  </a:extLst>
                </p:cNvPr>
                <p:cNvSpPr>
                  <a:spLocks/>
                </p:cNvSpPr>
                <p:nvPr/>
              </p:nvSpPr>
              <p:spPr bwMode="blackWhite">
                <a:xfrm>
                  <a:off x="2725" y="1452"/>
                  <a:ext cx="1034" cy="822"/>
                </a:xfrm>
                <a:custGeom>
                  <a:avLst/>
                  <a:gdLst>
                    <a:gd name="T0" fmla="*/ 192 w 869"/>
                    <a:gd name="T1" fmla="*/ 710 h 712"/>
                    <a:gd name="T2" fmla="*/ 657 w 869"/>
                    <a:gd name="T3" fmla="*/ 711 h 712"/>
                    <a:gd name="T4" fmla="*/ 731 w 869"/>
                    <a:gd name="T5" fmla="*/ 583 h 712"/>
                    <a:gd name="T6" fmla="*/ 801 w 869"/>
                    <a:gd name="T7" fmla="*/ 452 h 712"/>
                    <a:gd name="T8" fmla="*/ 868 w 869"/>
                    <a:gd name="T9" fmla="*/ 319 h 712"/>
                    <a:gd name="T10" fmla="*/ 729 w 869"/>
                    <a:gd name="T11" fmla="*/ 400 h 712"/>
                    <a:gd name="T12" fmla="*/ 694 w 869"/>
                    <a:gd name="T13" fmla="*/ 349 h 712"/>
                    <a:gd name="T14" fmla="*/ 655 w 869"/>
                    <a:gd name="T15" fmla="*/ 301 h 712"/>
                    <a:gd name="T16" fmla="*/ 613 w 869"/>
                    <a:gd name="T17" fmla="*/ 256 h 712"/>
                    <a:gd name="T18" fmla="*/ 567 w 869"/>
                    <a:gd name="T19" fmla="*/ 213 h 712"/>
                    <a:gd name="T20" fmla="*/ 519 w 869"/>
                    <a:gd name="T21" fmla="*/ 175 h 712"/>
                    <a:gd name="T22" fmla="*/ 467 w 869"/>
                    <a:gd name="T23" fmla="*/ 140 h 712"/>
                    <a:gd name="T24" fmla="*/ 415 w 869"/>
                    <a:gd name="T25" fmla="*/ 108 h 712"/>
                    <a:gd name="T26" fmla="*/ 360 w 869"/>
                    <a:gd name="T27" fmla="*/ 80 h 712"/>
                    <a:gd name="T28" fmla="*/ 302 w 869"/>
                    <a:gd name="T29" fmla="*/ 56 h 712"/>
                    <a:gd name="T30" fmla="*/ 244 w 869"/>
                    <a:gd name="T31" fmla="*/ 36 h 712"/>
                    <a:gd name="T32" fmla="*/ 184 w 869"/>
                    <a:gd name="T33" fmla="*/ 21 h 712"/>
                    <a:gd name="T34" fmla="*/ 123 w 869"/>
                    <a:gd name="T35" fmla="*/ 9 h 712"/>
                    <a:gd name="T36" fmla="*/ 61 w 869"/>
                    <a:gd name="T37" fmla="*/ 2 h 712"/>
                    <a:gd name="T38" fmla="*/ 0 w 869"/>
                    <a:gd name="T39" fmla="*/ 0 h 712"/>
                    <a:gd name="T40" fmla="*/ 164 w 869"/>
                    <a:gd name="T41" fmla="*/ 206 h 712"/>
                    <a:gd name="T42" fmla="*/ 63 w 869"/>
                    <a:gd name="T43" fmla="*/ 445 h 712"/>
                    <a:gd name="T44" fmla="*/ 104 w 869"/>
                    <a:gd name="T45" fmla="*/ 455 h 712"/>
                    <a:gd name="T46" fmla="*/ 145 w 869"/>
                    <a:gd name="T47" fmla="*/ 468 h 712"/>
                    <a:gd name="T48" fmla="*/ 184 w 869"/>
                    <a:gd name="T49" fmla="*/ 485 h 712"/>
                    <a:gd name="T50" fmla="*/ 221 w 869"/>
                    <a:gd name="T51" fmla="*/ 505 h 712"/>
                    <a:gd name="T52" fmla="*/ 256 w 869"/>
                    <a:gd name="T53" fmla="*/ 530 h 712"/>
                    <a:gd name="T54" fmla="*/ 290 w 869"/>
                    <a:gd name="T55" fmla="*/ 557 h 712"/>
                    <a:gd name="T56" fmla="*/ 320 w 869"/>
                    <a:gd name="T57" fmla="*/ 587 h 712"/>
                    <a:gd name="T58" fmla="*/ 348 w 869"/>
                    <a:gd name="T59" fmla="*/ 620 h 712"/>
                    <a:gd name="T60" fmla="*/ 192 w 869"/>
                    <a:gd name="T61" fmla="*/ 710 h 712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869"/>
                    <a:gd name="T94" fmla="*/ 0 h 712"/>
                    <a:gd name="T95" fmla="*/ 869 w 869"/>
                    <a:gd name="T96" fmla="*/ 712 h 712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869" h="712">
                      <a:moveTo>
                        <a:pt x="192" y="710"/>
                      </a:moveTo>
                      <a:lnTo>
                        <a:pt x="657" y="711"/>
                      </a:lnTo>
                      <a:lnTo>
                        <a:pt x="731" y="583"/>
                      </a:lnTo>
                      <a:lnTo>
                        <a:pt x="801" y="452"/>
                      </a:lnTo>
                      <a:lnTo>
                        <a:pt x="868" y="319"/>
                      </a:lnTo>
                      <a:lnTo>
                        <a:pt x="729" y="400"/>
                      </a:lnTo>
                      <a:lnTo>
                        <a:pt x="694" y="349"/>
                      </a:lnTo>
                      <a:lnTo>
                        <a:pt x="655" y="301"/>
                      </a:lnTo>
                      <a:lnTo>
                        <a:pt x="613" y="256"/>
                      </a:lnTo>
                      <a:lnTo>
                        <a:pt x="567" y="213"/>
                      </a:lnTo>
                      <a:lnTo>
                        <a:pt x="519" y="175"/>
                      </a:lnTo>
                      <a:lnTo>
                        <a:pt x="467" y="140"/>
                      </a:lnTo>
                      <a:lnTo>
                        <a:pt x="415" y="108"/>
                      </a:lnTo>
                      <a:lnTo>
                        <a:pt x="360" y="80"/>
                      </a:lnTo>
                      <a:lnTo>
                        <a:pt x="302" y="56"/>
                      </a:lnTo>
                      <a:lnTo>
                        <a:pt x="244" y="36"/>
                      </a:lnTo>
                      <a:lnTo>
                        <a:pt x="184" y="21"/>
                      </a:lnTo>
                      <a:lnTo>
                        <a:pt x="123" y="9"/>
                      </a:lnTo>
                      <a:lnTo>
                        <a:pt x="61" y="2"/>
                      </a:lnTo>
                      <a:lnTo>
                        <a:pt x="0" y="0"/>
                      </a:lnTo>
                      <a:lnTo>
                        <a:pt x="164" y="206"/>
                      </a:lnTo>
                      <a:lnTo>
                        <a:pt x="63" y="445"/>
                      </a:lnTo>
                      <a:lnTo>
                        <a:pt x="104" y="455"/>
                      </a:lnTo>
                      <a:lnTo>
                        <a:pt x="145" y="468"/>
                      </a:lnTo>
                      <a:lnTo>
                        <a:pt x="184" y="485"/>
                      </a:lnTo>
                      <a:lnTo>
                        <a:pt x="221" y="505"/>
                      </a:lnTo>
                      <a:lnTo>
                        <a:pt x="256" y="530"/>
                      </a:lnTo>
                      <a:lnTo>
                        <a:pt x="290" y="557"/>
                      </a:lnTo>
                      <a:lnTo>
                        <a:pt x="320" y="587"/>
                      </a:lnTo>
                      <a:lnTo>
                        <a:pt x="348" y="620"/>
                      </a:lnTo>
                      <a:lnTo>
                        <a:pt x="192" y="710"/>
                      </a:lnTo>
                    </a:path>
                  </a:pathLst>
                </a:custGeom>
                <a:gradFill rotWithShape="1">
                  <a:gsLst>
                    <a:gs pos="0">
                      <a:srgbClr val="FFCC00">
                        <a:gamma/>
                        <a:shade val="46275"/>
                        <a:invGamma/>
                      </a:srgbClr>
                    </a:gs>
                    <a:gs pos="100000">
                      <a:srgbClr val="FFCC00"/>
                    </a:gs>
                  </a:gsLst>
                  <a:lin ang="0" scaled="1"/>
                </a:gradFill>
                <a:ln w="12700" cap="rnd">
                  <a:noFill/>
                  <a:round/>
                  <a:headEnd/>
                  <a:tailEnd/>
                </a:ln>
                <a:scene3d>
                  <a:camera prst="legacyObliqueBottomLeft"/>
                  <a:lightRig rig="legacyFlat3" dir="b"/>
                </a:scene3d>
                <a:sp3d extrusionH="100000" prstMaterial="legacyMatte">
                  <a:bevelT w="13500" h="13500" prst="angle"/>
                  <a:bevelB w="13500" h="13500" prst="angle"/>
                  <a:extrusionClr>
                    <a:srgbClr val="FFCC00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pPr defTabSz="914400"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ko-KR" altLang="ko-KR" sz="1800">
                    <a:latin typeface="Arial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22" name="Freeform 5">
                  <a:extLst>
                    <a:ext uri="{FF2B5EF4-FFF2-40B4-BE49-F238E27FC236}">
                      <a16:creationId xmlns:a16="http://schemas.microsoft.com/office/drawing/2014/main" id="{9087EA9A-1597-87B6-B5E8-2D86D75BBEF7}"/>
                    </a:ext>
                  </a:extLst>
                </p:cNvPr>
                <p:cNvSpPr>
                  <a:spLocks/>
                </p:cNvSpPr>
                <p:nvPr/>
              </p:nvSpPr>
              <p:spPr bwMode="blackWhite">
                <a:xfrm>
                  <a:off x="3019" y="2057"/>
                  <a:ext cx="794" cy="988"/>
                </a:xfrm>
                <a:custGeom>
                  <a:avLst/>
                  <a:gdLst>
                    <a:gd name="T0" fmla="*/ 205 w 667"/>
                    <a:gd name="T1" fmla="*/ 855 h 856"/>
                    <a:gd name="T2" fmla="*/ 666 w 667"/>
                    <a:gd name="T3" fmla="*/ 846 h 856"/>
                    <a:gd name="T4" fmla="*/ 523 w 667"/>
                    <a:gd name="T5" fmla="*/ 764 h 856"/>
                    <a:gd name="T6" fmla="*/ 551 w 667"/>
                    <a:gd name="T7" fmla="*/ 709 h 856"/>
                    <a:gd name="T8" fmla="*/ 574 w 667"/>
                    <a:gd name="T9" fmla="*/ 653 h 856"/>
                    <a:gd name="T10" fmla="*/ 593 w 667"/>
                    <a:gd name="T11" fmla="*/ 595 h 856"/>
                    <a:gd name="T12" fmla="*/ 608 w 667"/>
                    <a:gd name="T13" fmla="*/ 535 h 856"/>
                    <a:gd name="T14" fmla="*/ 619 w 667"/>
                    <a:gd name="T15" fmla="*/ 476 h 856"/>
                    <a:gd name="T16" fmla="*/ 625 w 667"/>
                    <a:gd name="T17" fmla="*/ 415 h 856"/>
                    <a:gd name="T18" fmla="*/ 627 w 667"/>
                    <a:gd name="T19" fmla="*/ 354 h 856"/>
                    <a:gd name="T20" fmla="*/ 625 w 667"/>
                    <a:gd name="T21" fmla="*/ 293 h 856"/>
                    <a:gd name="T22" fmla="*/ 618 w 667"/>
                    <a:gd name="T23" fmla="*/ 233 h 856"/>
                    <a:gd name="T24" fmla="*/ 607 w 667"/>
                    <a:gd name="T25" fmla="*/ 172 h 856"/>
                    <a:gd name="T26" fmla="*/ 592 w 667"/>
                    <a:gd name="T27" fmla="*/ 114 h 856"/>
                    <a:gd name="T28" fmla="*/ 572 w 667"/>
                    <a:gd name="T29" fmla="*/ 56 h 856"/>
                    <a:gd name="T30" fmla="*/ 549 w 667"/>
                    <a:gd name="T31" fmla="*/ 0 h 856"/>
                    <a:gd name="T32" fmla="*/ 427 w 667"/>
                    <a:gd name="T33" fmla="*/ 219 h 856"/>
                    <a:gd name="T34" fmla="*/ 163 w 667"/>
                    <a:gd name="T35" fmla="*/ 216 h 856"/>
                    <a:gd name="T36" fmla="*/ 174 w 667"/>
                    <a:gd name="T37" fmla="*/ 255 h 856"/>
                    <a:gd name="T38" fmla="*/ 181 w 667"/>
                    <a:gd name="T39" fmla="*/ 298 h 856"/>
                    <a:gd name="T40" fmla="*/ 184 w 667"/>
                    <a:gd name="T41" fmla="*/ 340 h 856"/>
                    <a:gd name="T42" fmla="*/ 183 w 667"/>
                    <a:gd name="T43" fmla="*/ 381 h 856"/>
                    <a:gd name="T44" fmla="*/ 178 w 667"/>
                    <a:gd name="T45" fmla="*/ 423 h 856"/>
                    <a:gd name="T46" fmla="*/ 170 w 667"/>
                    <a:gd name="T47" fmla="*/ 464 h 856"/>
                    <a:gd name="T48" fmla="*/ 158 w 667"/>
                    <a:gd name="T49" fmla="*/ 505 h 856"/>
                    <a:gd name="T50" fmla="*/ 142 w 667"/>
                    <a:gd name="T51" fmla="*/ 544 h 856"/>
                    <a:gd name="T52" fmla="*/ 0 w 667"/>
                    <a:gd name="T53" fmla="*/ 465 h 856"/>
                    <a:gd name="T54" fmla="*/ 205 w 667"/>
                    <a:gd name="T55" fmla="*/ 855 h 85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667"/>
                    <a:gd name="T85" fmla="*/ 0 h 856"/>
                    <a:gd name="T86" fmla="*/ 667 w 667"/>
                    <a:gd name="T87" fmla="*/ 856 h 85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667" h="856">
                      <a:moveTo>
                        <a:pt x="205" y="855"/>
                      </a:moveTo>
                      <a:lnTo>
                        <a:pt x="666" y="846"/>
                      </a:lnTo>
                      <a:lnTo>
                        <a:pt x="523" y="764"/>
                      </a:lnTo>
                      <a:lnTo>
                        <a:pt x="551" y="709"/>
                      </a:lnTo>
                      <a:lnTo>
                        <a:pt x="574" y="653"/>
                      </a:lnTo>
                      <a:lnTo>
                        <a:pt x="593" y="595"/>
                      </a:lnTo>
                      <a:lnTo>
                        <a:pt x="608" y="535"/>
                      </a:lnTo>
                      <a:lnTo>
                        <a:pt x="619" y="476"/>
                      </a:lnTo>
                      <a:lnTo>
                        <a:pt x="625" y="415"/>
                      </a:lnTo>
                      <a:lnTo>
                        <a:pt x="627" y="354"/>
                      </a:lnTo>
                      <a:lnTo>
                        <a:pt x="625" y="293"/>
                      </a:lnTo>
                      <a:lnTo>
                        <a:pt x="618" y="233"/>
                      </a:lnTo>
                      <a:lnTo>
                        <a:pt x="607" y="172"/>
                      </a:lnTo>
                      <a:lnTo>
                        <a:pt x="592" y="114"/>
                      </a:lnTo>
                      <a:lnTo>
                        <a:pt x="572" y="56"/>
                      </a:lnTo>
                      <a:lnTo>
                        <a:pt x="549" y="0"/>
                      </a:lnTo>
                      <a:lnTo>
                        <a:pt x="427" y="219"/>
                      </a:lnTo>
                      <a:lnTo>
                        <a:pt x="163" y="216"/>
                      </a:lnTo>
                      <a:lnTo>
                        <a:pt x="174" y="255"/>
                      </a:lnTo>
                      <a:lnTo>
                        <a:pt x="181" y="298"/>
                      </a:lnTo>
                      <a:lnTo>
                        <a:pt x="184" y="340"/>
                      </a:lnTo>
                      <a:lnTo>
                        <a:pt x="183" y="381"/>
                      </a:lnTo>
                      <a:lnTo>
                        <a:pt x="178" y="423"/>
                      </a:lnTo>
                      <a:lnTo>
                        <a:pt x="170" y="464"/>
                      </a:lnTo>
                      <a:lnTo>
                        <a:pt x="158" y="505"/>
                      </a:lnTo>
                      <a:lnTo>
                        <a:pt x="142" y="544"/>
                      </a:lnTo>
                      <a:lnTo>
                        <a:pt x="0" y="465"/>
                      </a:lnTo>
                      <a:lnTo>
                        <a:pt x="205" y="855"/>
                      </a:lnTo>
                    </a:path>
                  </a:pathLst>
                </a:custGeom>
                <a:gradFill rotWithShape="1">
                  <a:gsLst>
                    <a:gs pos="0">
                      <a:srgbClr val="33CCCC">
                        <a:gamma/>
                        <a:shade val="46275"/>
                        <a:invGamma/>
                      </a:srgbClr>
                    </a:gs>
                    <a:gs pos="100000">
                      <a:srgbClr val="33CCCC"/>
                    </a:gs>
                  </a:gsLst>
                  <a:lin ang="5400000" scaled="1"/>
                </a:gradFill>
                <a:ln w="12700" cap="rnd">
                  <a:noFill/>
                  <a:round/>
                  <a:headEnd/>
                  <a:tailEnd/>
                </a:ln>
                <a:scene3d>
                  <a:camera prst="legacyObliqueBottomLeft"/>
                  <a:lightRig rig="legacyFlat3" dir="b"/>
                </a:scene3d>
                <a:sp3d extrusionH="100000" prstMaterial="legacyMatte">
                  <a:bevelT w="13500" h="13500" prst="angle"/>
                  <a:bevelB w="13500" h="13500" prst="angle"/>
                  <a:extrusionClr>
                    <a:srgbClr val="33CCCC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pPr defTabSz="914400"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ko-KR" altLang="ko-KR" sz="1800">
                    <a:latin typeface="Arial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23" name="Freeform 6">
                  <a:extLst>
                    <a:ext uri="{FF2B5EF4-FFF2-40B4-BE49-F238E27FC236}">
                      <a16:creationId xmlns:a16="http://schemas.microsoft.com/office/drawing/2014/main" id="{5194E50C-6221-2433-81E5-42524FC1E665}"/>
                    </a:ext>
                  </a:extLst>
                </p:cNvPr>
                <p:cNvSpPr>
                  <a:spLocks/>
                </p:cNvSpPr>
                <p:nvPr/>
              </p:nvSpPr>
              <p:spPr bwMode="blackWhite">
                <a:xfrm>
                  <a:off x="2518" y="2782"/>
                  <a:ext cx="1044" cy="905"/>
                </a:xfrm>
                <a:custGeom>
                  <a:avLst/>
                  <a:gdLst>
                    <a:gd name="T0" fmla="*/ 0 w 877"/>
                    <a:gd name="T1" fmla="*/ 391 h 784"/>
                    <a:gd name="T2" fmla="*/ 220 w 877"/>
                    <a:gd name="T3" fmla="*/ 783 h 784"/>
                    <a:gd name="T4" fmla="*/ 220 w 877"/>
                    <a:gd name="T5" fmla="*/ 603 h 784"/>
                    <a:gd name="T6" fmla="*/ 279 w 877"/>
                    <a:gd name="T7" fmla="*/ 599 h 784"/>
                    <a:gd name="T8" fmla="*/ 337 w 877"/>
                    <a:gd name="T9" fmla="*/ 588 h 784"/>
                    <a:gd name="T10" fmla="*/ 394 w 877"/>
                    <a:gd name="T11" fmla="*/ 575 h 784"/>
                    <a:gd name="T12" fmla="*/ 450 w 877"/>
                    <a:gd name="T13" fmla="*/ 558 h 784"/>
                    <a:gd name="T14" fmla="*/ 505 w 877"/>
                    <a:gd name="T15" fmla="*/ 537 h 784"/>
                    <a:gd name="T16" fmla="*/ 559 w 877"/>
                    <a:gd name="T17" fmla="*/ 513 h 784"/>
                    <a:gd name="T18" fmla="*/ 611 w 877"/>
                    <a:gd name="T19" fmla="*/ 485 h 784"/>
                    <a:gd name="T20" fmla="*/ 661 w 877"/>
                    <a:gd name="T21" fmla="*/ 454 h 784"/>
                    <a:gd name="T22" fmla="*/ 708 w 877"/>
                    <a:gd name="T23" fmla="*/ 418 h 784"/>
                    <a:gd name="T24" fmla="*/ 755 w 877"/>
                    <a:gd name="T25" fmla="*/ 380 h 784"/>
                    <a:gd name="T26" fmla="*/ 799 w 877"/>
                    <a:gd name="T27" fmla="*/ 338 h 784"/>
                    <a:gd name="T28" fmla="*/ 838 w 877"/>
                    <a:gd name="T29" fmla="*/ 293 h 784"/>
                    <a:gd name="T30" fmla="*/ 876 w 877"/>
                    <a:gd name="T31" fmla="*/ 246 h 784"/>
                    <a:gd name="T32" fmla="*/ 610 w 877"/>
                    <a:gd name="T33" fmla="*/ 260 h 784"/>
                    <a:gd name="T34" fmla="*/ 489 w 877"/>
                    <a:gd name="T35" fmla="*/ 27 h 784"/>
                    <a:gd name="T36" fmla="*/ 464 w 877"/>
                    <a:gd name="T37" fmla="*/ 50 h 784"/>
                    <a:gd name="T38" fmla="*/ 438 w 877"/>
                    <a:gd name="T39" fmla="*/ 73 h 784"/>
                    <a:gd name="T40" fmla="*/ 405 w 877"/>
                    <a:gd name="T41" fmla="*/ 95 h 784"/>
                    <a:gd name="T42" fmla="*/ 371 w 877"/>
                    <a:gd name="T43" fmla="*/ 116 h 784"/>
                    <a:gd name="T44" fmla="*/ 336 w 877"/>
                    <a:gd name="T45" fmla="*/ 132 h 784"/>
                    <a:gd name="T46" fmla="*/ 298 w 877"/>
                    <a:gd name="T47" fmla="*/ 147 h 784"/>
                    <a:gd name="T48" fmla="*/ 259 w 877"/>
                    <a:gd name="T49" fmla="*/ 156 h 784"/>
                    <a:gd name="T50" fmla="*/ 220 w 877"/>
                    <a:gd name="T51" fmla="*/ 163 h 784"/>
                    <a:gd name="T52" fmla="*/ 220 w 877"/>
                    <a:gd name="T53" fmla="*/ 0 h 784"/>
                    <a:gd name="T54" fmla="*/ 0 w 877"/>
                    <a:gd name="T55" fmla="*/ 391 h 784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877"/>
                    <a:gd name="T85" fmla="*/ 0 h 784"/>
                    <a:gd name="T86" fmla="*/ 877 w 877"/>
                    <a:gd name="T87" fmla="*/ 784 h 784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877" h="784">
                      <a:moveTo>
                        <a:pt x="0" y="391"/>
                      </a:moveTo>
                      <a:lnTo>
                        <a:pt x="220" y="783"/>
                      </a:lnTo>
                      <a:lnTo>
                        <a:pt x="220" y="603"/>
                      </a:lnTo>
                      <a:lnTo>
                        <a:pt x="279" y="599"/>
                      </a:lnTo>
                      <a:lnTo>
                        <a:pt x="337" y="588"/>
                      </a:lnTo>
                      <a:lnTo>
                        <a:pt x="394" y="575"/>
                      </a:lnTo>
                      <a:lnTo>
                        <a:pt x="450" y="558"/>
                      </a:lnTo>
                      <a:lnTo>
                        <a:pt x="505" y="537"/>
                      </a:lnTo>
                      <a:lnTo>
                        <a:pt x="559" y="513"/>
                      </a:lnTo>
                      <a:lnTo>
                        <a:pt x="611" y="485"/>
                      </a:lnTo>
                      <a:lnTo>
                        <a:pt x="661" y="454"/>
                      </a:lnTo>
                      <a:lnTo>
                        <a:pt x="708" y="418"/>
                      </a:lnTo>
                      <a:lnTo>
                        <a:pt x="755" y="380"/>
                      </a:lnTo>
                      <a:lnTo>
                        <a:pt x="799" y="338"/>
                      </a:lnTo>
                      <a:lnTo>
                        <a:pt x="838" y="293"/>
                      </a:lnTo>
                      <a:lnTo>
                        <a:pt x="876" y="246"/>
                      </a:lnTo>
                      <a:lnTo>
                        <a:pt x="610" y="260"/>
                      </a:lnTo>
                      <a:lnTo>
                        <a:pt x="489" y="27"/>
                      </a:lnTo>
                      <a:lnTo>
                        <a:pt x="464" y="50"/>
                      </a:lnTo>
                      <a:lnTo>
                        <a:pt x="438" y="73"/>
                      </a:lnTo>
                      <a:lnTo>
                        <a:pt x="405" y="95"/>
                      </a:lnTo>
                      <a:lnTo>
                        <a:pt x="371" y="116"/>
                      </a:lnTo>
                      <a:lnTo>
                        <a:pt x="336" y="132"/>
                      </a:lnTo>
                      <a:lnTo>
                        <a:pt x="298" y="147"/>
                      </a:lnTo>
                      <a:lnTo>
                        <a:pt x="259" y="156"/>
                      </a:lnTo>
                      <a:lnTo>
                        <a:pt x="220" y="163"/>
                      </a:lnTo>
                      <a:lnTo>
                        <a:pt x="220" y="0"/>
                      </a:lnTo>
                      <a:lnTo>
                        <a:pt x="0" y="391"/>
                      </a:lnTo>
                    </a:path>
                  </a:pathLst>
                </a:custGeom>
                <a:gradFill rotWithShape="1">
                  <a:gsLst>
                    <a:gs pos="0">
                      <a:srgbClr val="C081C0"/>
                    </a:gs>
                    <a:gs pos="100000">
                      <a:srgbClr val="C081C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12700" cap="rnd">
                  <a:noFill/>
                  <a:round/>
                  <a:headEnd/>
                  <a:tailEnd/>
                </a:ln>
                <a:scene3d>
                  <a:camera prst="legacyObliqueBottomLeft"/>
                  <a:lightRig rig="legacyFlat3" dir="b"/>
                </a:scene3d>
                <a:sp3d extrusionH="100000" prstMaterial="legacyMatte">
                  <a:bevelT w="13500" h="13500" prst="angle"/>
                  <a:bevelB w="13500" h="13500" prst="angle"/>
                  <a:extrusionClr>
                    <a:srgbClr val="C081C0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pPr defTabSz="914400"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ko-KR" altLang="ko-KR" sz="1800">
                    <a:latin typeface="Arial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24" name="Freeform 7">
                  <a:extLst>
                    <a:ext uri="{FF2B5EF4-FFF2-40B4-BE49-F238E27FC236}">
                      <a16:creationId xmlns:a16="http://schemas.microsoft.com/office/drawing/2014/main" id="{A3E4D170-9848-561D-3AC5-37D2E88D8553}"/>
                    </a:ext>
                  </a:extLst>
                </p:cNvPr>
                <p:cNvSpPr>
                  <a:spLocks/>
                </p:cNvSpPr>
                <p:nvPr/>
              </p:nvSpPr>
              <p:spPr bwMode="blackWhite">
                <a:xfrm>
                  <a:off x="1637" y="2670"/>
                  <a:ext cx="991" cy="807"/>
                </a:xfrm>
                <a:custGeom>
                  <a:avLst/>
                  <a:gdLst>
                    <a:gd name="T0" fmla="*/ 292 w 833"/>
                    <a:gd name="T1" fmla="*/ 0 h 699"/>
                    <a:gd name="T2" fmla="*/ 0 w 833"/>
                    <a:gd name="T3" fmla="*/ 352 h 699"/>
                    <a:gd name="T4" fmla="*/ 163 w 833"/>
                    <a:gd name="T5" fmla="*/ 293 h 699"/>
                    <a:gd name="T6" fmla="*/ 198 w 833"/>
                    <a:gd name="T7" fmla="*/ 344 h 699"/>
                    <a:gd name="T8" fmla="*/ 236 w 833"/>
                    <a:gd name="T9" fmla="*/ 392 h 699"/>
                    <a:gd name="T10" fmla="*/ 277 w 833"/>
                    <a:gd name="T11" fmla="*/ 438 h 699"/>
                    <a:gd name="T12" fmla="*/ 322 w 833"/>
                    <a:gd name="T13" fmla="*/ 480 h 699"/>
                    <a:gd name="T14" fmla="*/ 370 w 833"/>
                    <a:gd name="T15" fmla="*/ 520 h 699"/>
                    <a:gd name="T16" fmla="*/ 419 w 833"/>
                    <a:gd name="T17" fmla="*/ 555 h 699"/>
                    <a:gd name="T18" fmla="*/ 472 w 833"/>
                    <a:gd name="T19" fmla="*/ 588 h 699"/>
                    <a:gd name="T20" fmla="*/ 527 w 833"/>
                    <a:gd name="T21" fmla="*/ 616 h 699"/>
                    <a:gd name="T22" fmla="*/ 583 w 833"/>
                    <a:gd name="T23" fmla="*/ 641 h 699"/>
                    <a:gd name="T24" fmla="*/ 641 w 833"/>
                    <a:gd name="T25" fmla="*/ 662 h 699"/>
                    <a:gd name="T26" fmla="*/ 700 w 833"/>
                    <a:gd name="T27" fmla="*/ 678 h 699"/>
                    <a:gd name="T28" fmla="*/ 762 w 833"/>
                    <a:gd name="T29" fmla="*/ 690 h 699"/>
                    <a:gd name="T30" fmla="*/ 822 w 833"/>
                    <a:gd name="T31" fmla="*/ 698 h 699"/>
                    <a:gd name="T32" fmla="*/ 702 w 833"/>
                    <a:gd name="T33" fmla="*/ 494 h 699"/>
                    <a:gd name="T34" fmla="*/ 832 w 833"/>
                    <a:gd name="T35" fmla="*/ 256 h 699"/>
                    <a:gd name="T36" fmla="*/ 787 w 833"/>
                    <a:gd name="T37" fmla="*/ 247 h 699"/>
                    <a:gd name="T38" fmla="*/ 745 w 833"/>
                    <a:gd name="T39" fmla="*/ 233 h 699"/>
                    <a:gd name="T40" fmla="*/ 704 w 833"/>
                    <a:gd name="T41" fmla="*/ 214 h 699"/>
                    <a:gd name="T42" fmla="*/ 665 w 833"/>
                    <a:gd name="T43" fmla="*/ 192 h 699"/>
                    <a:gd name="T44" fmla="*/ 630 w 833"/>
                    <a:gd name="T45" fmla="*/ 165 h 699"/>
                    <a:gd name="T46" fmla="*/ 596 w 833"/>
                    <a:gd name="T47" fmla="*/ 136 h 699"/>
                    <a:gd name="T48" fmla="*/ 736 w 833"/>
                    <a:gd name="T49" fmla="*/ 84 h 699"/>
                    <a:gd name="T50" fmla="*/ 292 w 833"/>
                    <a:gd name="T51" fmla="*/ 0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33"/>
                    <a:gd name="T79" fmla="*/ 0 h 699"/>
                    <a:gd name="T80" fmla="*/ 833 w 833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33" h="699">
                      <a:moveTo>
                        <a:pt x="292" y="0"/>
                      </a:moveTo>
                      <a:lnTo>
                        <a:pt x="0" y="352"/>
                      </a:lnTo>
                      <a:lnTo>
                        <a:pt x="163" y="293"/>
                      </a:lnTo>
                      <a:lnTo>
                        <a:pt x="198" y="344"/>
                      </a:lnTo>
                      <a:lnTo>
                        <a:pt x="236" y="392"/>
                      </a:lnTo>
                      <a:lnTo>
                        <a:pt x="277" y="438"/>
                      </a:lnTo>
                      <a:lnTo>
                        <a:pt x="322" y="480"/>
                      </a:lnTo>
                      <a:lnTo>
                        <a:pt x="370" y="520"/>
                      </a:lnTo>
                      <a:lnTo>
                        <a:pt x="419" y="555"/>
                      </a:lnTo>
                      <a:lnTo>
                        <a:pt x="472" y="588"/>
                      </a:lnTo>
                      <a:lnTo>
                        <a:pt x="527" y="616"/>
                      </a:lnTo>
                      <a:lnTo>
                        <a:pt x="583" y="641"/>
                      </a:lnTo>
                      <a:lnTo>
                        <a:pt x="641" y="662"/>
                      </a:lnTo>
                      <a:lnTo>
                        <a:pt x="700" y="678"/>
                      </a:lnTo>
                      <a:lnTo>
                        <a:pt x="762" y="690"/>
                      </a:lnTo>
                      <a:lnTo>
                        <a:pt x="822" y="698"/>
                      </a:lnTo>
                      <a:lnTo>
                        <a:pt x="702" y="494"/>
                      </a:lnTo>
                      <a:lnTo>
                        <a:pt x="832" y="256"/>
                      </a:lnTo>
                      <a:lnTo>
                        <a:pt x="787" y="247"/>
                      </a:lnTo>
                      <a:lnTo>
                        <a:pt x="745" y="233"/>
                      </a:lnTo>
                      <a:lnTo>
                        <a:pt x="704" y="214"/>
                      </a:lnTo>
                      <a:lnTo>
                        <a:pt x="665" y="192"/>
                      </a:lnTo>
                      <a:lnTo>
                        <a:pt x="630" y="165"/>
                      </a:lnTo>
                      <a:lnTo>
                        <a:pt x="596" y="136"/>
                      </a:lnTo>
                      <a:lnTo>
                        <a:pt x="736" y="84"/>
                      </a:lnTo>
                      <a:lnTo>
                        <a:pt x="292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99CC00"/>
                    </a:gs>
                    <a:gs pos="100000">
                      <a:srgbClr val="99CC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12700" cap="rnd">
                  <a:noFill/>
                  <a:round/>
                  <a:headEnd/>
                  <a:tailEnd/>
                </a:ln>
                <a:scene3d>
                  <a:camera prst="legacyObliqueBottomLeft"/>
                  <a:lightRig rig="legacyFlat3" dir="b"/>
                </a:scene3d>
                <a:sp3d extrusionH="100000" prstMaterial="legacyMatte">
                  <a:bevelT w="13500" h="13500" prst="angle"/>
                  <a:bevelB w="13500" h="13500" prst="angle"/>
                  <a:extrusionClr>
                    <a:srgbClr val="99CC00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pPr defTabSz="914400"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ko-KR" altLang="ko-KR" sz="1800">
                    <a:latin typeface="Arial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25" name="Freeform 8">
                  <a:extLst>
                    <a:ext uri="{FF2B5EF4-FFF2-40B4-BE49-F238E27FC236}">
                      <a16:creationId xmlns:a16="http://schemas.microsoft.com/office/drawing/2014/main" id="{4A0FBE1C-BA6F-E1AA-F0BF-8CB7D34EC446}"/>
                    </a:ext>
                  </a:extLst>
                </p:cNvPr>
                <p:cNvSpPr>
                  <a:spLocks/>
                </p:cNvSpPr>
                <p:nvPr/>
              </p:nvSpPr>
              <p:spPr bwMode="blackWhite">
                <a:xfrm>
                  <a:off x="1840" y="1296"/>
                  <a:ext cx="1033" cy="899"/>
                </a:xfrm>
                <a:custGeom>
                  <a:avLst/>
                  <a:gdLst>
                    <a:gd name="T0" fmla="*/ 379 w 867"/>
                    <a:gd name="T1" fmla="*/ 778 h 779"/>
                    <a:gd name="T2" fmla="*/ 402 w 867"/>
                    <a:gd name="T3" fmla="*/ 748 h 779"/>
                    <a:gd name="T4" fmla="*/ 425 w 867"/>
                    <a:gd name="T5" fmla="*/ 721 h 779"/>
                    <a:gd name="T6" fmla="*/ 452 w 867"/>
                    <a:gd name="T7" fmla="*/ 694 h 779"/>
                    <a:gd name="T8" fmla="*/ 480 w 867"/>
                    <a:gd name="T9" fmla="*/ 671 h 779"/>
                    <a:gd name="T10" fmla="*/ 514 w 867"/>
                    <a:gd name="T11" fmla="*/ 646 h 779"/>
                    <a:gd name="T12" fmla="*/ 550 w 867"/>
                    <a:gd name="T13" fmla="*/ 626 h 779"/>
                    <a:gd name="T14" fmla="*/ 588 w 867"/>
                    <a:gd name="T15" fmla="*/ 609 h 779"/>
                    <a:gd name="T16" fmla="*/ 627 w 867"/>
                    <a:gd name="T17" fmla="*/ 594 h 779"/>
                    <a:gd name="T18" fmla="*/ 668 w 867"/>
                    <a:gd name="T19" fmla="*/ 585 h 779"/>
                    <a:gd name="T20" fmla="*/ 692 w 867"/>
                    <a:gd name="T21" fmla="*/ 750 h 779"/>
                    <a:gd name="T22" fmla="*/ 866 w 867"/>
                    <a:gd name="T23" fmla="*/ 349 h 779"/>
                    <a:gd name="T24" fmla="*/ 605 w 867"/>
                    <a:gd name="T25" fmla="*/ 0 h 779"/>
                    <a:gd name="T26" fmla="*/ 606 w 867"/>
                    <a:gd name="T27" fmla="*/ 149 h 779"/>
                    <a:gd name="T28" fmla="*/ 545 w 867"/>
                    <a:gd name="T29" fmla="*/ 162 h 779"/>
                    <a:gd name="T30" fmla="*/ 484 w 867"/>
                    <a:gd name="T31" fmla="*/ 180 h 779"/>
                    <a:gd name="T32" fmla="*/ 425 w 867"/>
                    <a:gd name="T33" fmla="*/ 201 h 779"/>
                    <a:gd name="T34" fmla="*/ 368 w 867"/>
                    <a:gd name="T35" fmla="*/ 225 h 779"/>
                    <a:gd name="T36" fmla="*/ 313 w 867"/>
                    <a:gd name="T37" fmla="*/ 255 h 779"/>
                    <a:gd name="T38" fmla="*/ 259 w 867"/>
                    <a:gd name="T39" fmla="*/ 287 h 779"/>
                    <a:gd name="T40" fmla="*/ 208 w 867"/>
                    <a:gd name="T41" fmla="*/ 325 h 779"/>
                    <a:gd name="T42" fmla="*/ 160 w 867"/>
                    <a:gd name="T43" fmla="*/ 366 h 779"/>
                    <a:gd name="T44" fmla="*/ 115 w 867"/>
                    <a:gd name="T45" fmla="*/ 411 h 779"/>
                    <a:gd name="T46" fmla="*/ 74 w 867"/>
                    <a:gd name="T47" fmla="*/ 458 h 779"/>
                    <a:gd name="T48" fmla="*/ 35 w 867"/>
                    <a:gd name="T49" fmla="*/ 509 h 779"/>
                    <a:gd name="T50" fmla="*/ 0 w 867"/>
                    <a:gd name="T51" fmla="*/ 563 h 779"/>
                    <a:gd name="T52" fmla="*/ 247 w 867"/>
                    <a:gd name="T53" fmla="*/ 564 h 779"/>
                    <a:gd name="T54" fmla="*/ 379 w 867"/>
                    <a:gd name="T55" fmla="*/ 778 h 779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867"/>
                    <a:gd name="T85" fmla="*/ 0 h 779"/>
                    <a:gd name="T86" fmla="*/ 867 w 867"/>
                    <a:gd name="T87" fmla="*/ 779 h 779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867" h="779">
                      <a:moveTo>
                        <a:pt x="379" y="778"/>
                      </a:moveTo>
                      <a:lnTo>
                        <a:pt x="402" y="748"/>
                      </a:lnTo>
                      <a:lnTo>
                        <a:pt x="425" y="721"/>
                      </a:lnTo>
                      <a:lnTo>
                        <a:pt x="452" y="694"/>
                      </a:lnTo>
                      <a:lnTo>
                        <a:pt x="480" y="671"/>
                      </a:lnTo>
                      <a:lnTo>
                        <a:pt x="514" y="646"/>
                      </a:lnTo>
                      <a:lnTo>
                        <a:pt x="550" y="626"/>
                      </a:lnTo>
                      <a:lnTo>
                        <a:pt x="588" y="609"/>
                      </a:lnTo>
                      <a:lnTo>
                        <a:pt x="627" y="594"/>
                      </a:lnTo>
                      <a:lnTo>
                        <a:pt x="668" y="585"/>
                      </a:lnTo>
                      <a:lnTo>
                        <a:pt x="692" y="750"/>
                      </a:lnTo>
                      <a:lnTo>
                        <a:pt x="866" y="349"/>
                      </a:lnTo>
                      <a:lnTo>
                        <a:pt x="605" y="0"/>
                      </a:lnTo>
                      <a:lnTo>
                        <a:pt x="606" y="149"/>
                      </a:lnTo>
                      <a:lnTo>
                        <a:pt x="545" y="162"/>
                      </a:lnTo>
                      <a:lnTo>
                        <a:pt x="484" y="180"/>
                      </a:lnTo>
                      <a:lnTo>
                        <a:pt x="425" y="201"/>
                      </a:lnTo>
                      <a:lnTo>
                        <a:pt x="368" y="225"/>
                      </a:lnTo>
                      <a:lnTo>
                        <a:pt x="313" y="255"/>
                      </a:lnTo>
                      <a:lnTo>
                        <a:pt x="259" y="287"/>
                      </a:lnTo>
                      <a:lnTo>
                        <a:pt x="208" y="325"/>
                      </a:lnTo>
                      <a:lnTo>
                        <a:pt x="160" y="366"/>
                      </a:lnTo>
                      <a:lnTo>
                        <a:pt x="115" y="411"/>
                      </a:lnTo>
                      <a:lnTo>
                        <a:pt x="74" y="458"/>
                      </a:lnTo>
                      <a:lnTo>
                        <a:pt x="35" y="509"/>
                      </a:lnTo>
                      <a:lnTo>
                        <a:pt x="0" y="563"/>
                      </a:lnTo>
                      <a:lnTo>
                        <a:pt x="247" y="564"/>
                      </a:lnTo>
                      <a:lnTo>
                        <a:pt x="379" y="778"/>
                      </a:lnTo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shade val="46275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12700" cap="rnd">
                  <a:noFill/>
                  <a:round/>
                  <a:headEnd/>
                  <a:tailEnd/>
                </a:ln>
                <a:scene3d>
                  <a:camera prst="legacyObliqueBottomLeft"/>
                  <a:lightRig rig="legacyFlat3" dir="b"/>
                </a:scene3d>
                <a:sp3d extrusionH="100000" prstMaterial="legacyMatte">
                  <a:bevelT w="13500" h="13500" prst="angle"/>
                  <a:bevelB w="13500" h="13500" prst="angle"/>
                  <a:extrusionClr>
                    <a:srgbClr val="C0C0C0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pPr defTabSz="914400"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ko-KR" altLang="ko-KR" sz="1800">
                    <a:latin typeface="Arial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EF4C1443-F654-002C-4C2A-8F7D952CE899}"/>
                    </a:ext>
                  </a:extLst>
                </p:cNvPr>
                <p:cNvSpPr>
                  <a:spLocks/>
                </p:cNvSpPr>
                <p:nvPr/>
              </p:nvSpPr>
              <p:spPr bwMode="blackWhite">
                <a:xfrm>
                  <a:off x="1583" y="1978"/>
                  <a:ext cx="809" cy="901"/>
                </a:xfrm>
                <a:custGeom>
                  <a:avLst/>
                  <a:gdLst>
                    <a:gd name="T0" fmla="*/ 448 w 680"/>
                    <a:gd name="T1" fmla="*/ 0 h 780"/>
                    <a:gd name="T2" fmla="*/ 0 w 680"/>
                    <a:gd name="T3" fmla="*/ 1 h 780"/>
                    <a:gd name="T4" fmla="*/ 141 w 680"/>
                    <a:gd name="T5" fmla="*/ 82 h 780"/>
                    <a:gd name="T6" fmla="*/ 120 w 680"/>
                    <a:gd name="T7" fmla="*/ 138 h 780"/>
                    <a:gd name="T8" fmla="*/ 102 w 680"/>
                    <a:gd name="T9" fmla="*/ 196 h 780"/>
                    <a:gd name="T10" fmla="*/ 89 w 680"/>
                    <a:gd name="T11" fmla="*/ 253 h 780"/>
                    <a:gd name="T12" fmla="*/ 80 w 680"/>
                    <a:gd name="T13" fmla="*/ 313 h 780"/>
                    <a:gd name="T14" fmla="*/ 74 w 680"/>
                    <a:gd name="T15" fmla="*/ 373 h 780"/>
                    <a:gd name="T16" fmla="*/ 73 w 680"/>
                    <a:gd name="T17" fmla="*/ 431 h 780"/>
                    <a:gd name="T18" fmla="*/ 75 w 680"/>
                    <a:gd name="T19" fmla="*/ 491 h 780"/>
                    <a:gd name="T20" fmla="*/ 82 w 680"/>
                    <a:gd name="T21" fmla="*/ 551 h 780"/>
                    <a:gd name="T22" fmla="*/ 93 w 680"/>
                    <a:gd name="T23" fmla="*/ 609 h 780"/>
                    <a:gd name="T24" fmla="*/ 107 w 680"/>
                    <a:gd name="T25" fmla="*/ 668 h 780"/>
                    <a:gd name="T26" fmla="*/ 126 w 680"/>
                    <a:gd name="T27" fmla="*/ 724 h 780"/>
                    <a:gd name="T28" fmla="*/ 148 w 680"/>
                    <a:gd name="T29" fmla="*/ 779 h 780"/>
                    <a:gd name="T30" fmla="*/ 324 w 680"/>
                    <a:gd name="T31" fmla="*/ 566 h 780"/>
                    <a:gd name="T32" fmla="*/ 551 w 680"/>
                    <a:gd name="T33" fmla="*/ 603 h 780"/>
                    <a:gd name="T34" fmla="*/ 535 w 680"/>
                    <a:gd name="T35" fmla="*/ 562 h 780"/>
                    <a:gd name="T36" fmla="*/ 523 w 680"/>
                    <a:gd name="T37" fmla="*/ 521 h 780"/>
                    <a:gd name="T38" fmla="*/ 516 w 680"/>
                    <a:gd name="T39" fmla="*/ 478 h 780"/>
                    <a:gd name="T40" fmla="*/ 512 w 680"/>
                    <a:gd name="T41" fmla="*/ 435 h 780"/>
                    <a:gd name="T42" fmla="*/ 513 w 680"/>
                    <a:gd name="T43" fmla="*/ 391 h 780"/>
                    <a:gd name="T44" fmla="*/ 518 w 680"/>
                    <a:gd name="T45" fmla="*/ 348 h 780"/>
                    <a:gd name="T46" fmla="*/ 528 w 680"/>
                    <a:gd name="T47" fmla="*/ 306 h 780"/>
                    <a:gd name="T48" fmla="*/ 679 w 680"/>
                    <a:gd name="T49" fmla="*/ 392 h 780"/>
                    <a:gd name="T50" fmla="*/ 448 w 680"/>
                    <a:gd name="T51" fmla="*/ 0 h 7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680"/>
                    <a:gd name="T79" fmla="*/ 0 h 780"/>
                    <a:gd name="T80" fmla="*/ 680 w 680"/>
                    <a:gd name="T81" fmla="*/ 780 h 78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680" h="780">
                      <a:moveTo>
                        <a:pt x="448" y="0"/>
                      </a:moveTo>
                      <a:lnTo>
                        <a:pt x="0" y="1"/>
                      </a:lnTo>
                      <a:lnTo>
                        <a:pt x="141" y="82"/>
                      </a:lnTo>
                      <a:lnTo>
                        <a:pt x="120" y="138"/>
                      </a:lnTo>
                      <a:lnTo>
                        <a:pt x="102" y="196"/>
                      </a:lnTo>
                      <a:lnTo>
                        <a:pt x="89" y="253"/>
                      </a:lnTo>
                      <a:lnTo>
                        <a:pt x="80" y="313"/>
                      </a:lnTo>
                      <a:lnTo>
                        <a:pt x="74" y="373"/>
                      </a:lnTo>
                      <a:lnTo>
                        <a:pt x="73" y="431"/>
                      </a:lnTo>
                      <a:lnTo>
                        <a:pt x="75" y="491"/>
                      </a:lnTo>
                      <a:lnTo>
                        <a:pt x="82" y="551"/>
                      </a:lnTo>
                      <a:lnTo>
                        <a:pt x="93" y="609"/>
                      </a:lnTo>
                      <a:lnTo>
                        <a:pt x="107" y="668"/>
                      </a:lnTo>
                      <a:lnTo>
                        <a:pt x="126" y="724"/>
                      </a:lnTo>
                      <a:lnTo>
                        <a:pt x="148" y="779"/>
                      </a:lnTo>
                      <a:lnTo>
                        <a:pt x="324" y="566"/>
                      </a:lnTo>
                      <a:lnTo>
                        <a:pt x="551" y="603"/>
                      </a:lnTo>
                      <a:lnTo>
                        <a:pt x="535" y="562"/>
                      </a:lnTo>
                      <a:lnTo>
                        <a:pt x="523" y="521"/>
                      </a:lnTo>
                      <a:lnTo>
                        <a:pt x="516" y="478"/>
                      </a:lnTo>
                      <a:lnTo>
                        <a:pt x="512" y="435"/>
                      </a:lnTo>
                      <a:lnTo>
                        <a:pt x="513" y="391"/>
                      </a:lnTo>
                      <a:lnTo>
                        <a:pt x="518" y="348"/>
                      </a:lnTo>
                      <a:lnTo>
                        <a:pt x="528" y="306"/>
                      </a:lnTo>
                      <a:lnTo>
                        <a:pt x="679" y="392"/>
                      </a:lnTo>
                      <a:lnTo>
                        <a:pt x="448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n w="12700" cap="rnd">
                  <a:noFill/>
                  <a:round/>
                  <a:headEnd/>
                  <a:tailEnd/>
                </a:ln>
                <a:scene3d>
                  <a:camera prst="legacyObliqueBottomLeft"/>
                  <a:lightRig rig="legacyFlat3" dir="b"/>
                </a:scene3d>
                <a:sp3d extrusionH="100000" prstMaterial="legacyMatte">
                  <a:bevelT w="13500" h="13500" prst="angle"/>
                  <a:bevelB w="13500" h="13500" prst="angle"/>
                  <a:extrusionClr>
                    <a:srgbClr val="FF6600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pPr defTabSz="914400"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ko-KR" altLang="ko-KR" sz="1800">
                    <a:latin typeface="Arial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</p:grpSp>
          <p:sp>
            <p:nvSpPr>
              <p:cNvPr id="15" name="WordArt 19">
                <a:extLst>
                  <a:ext uri="{FF2B5EF4-FFF2-40B4-BE49-F238E27FC236}">
                    <a16:creationId xmlns:a16="http://schemas.microsoft.com/office/drawing/2014/main" id="{A3646609-4A7C-30AF-B7B3-BE57A09A096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 rot="-1951493">
                <a:off x="2558" y="1833"/>
                <a:ext cx="180" cy="14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 rtl="0"/>
                <a:r>
                  <a:rPr lang="en-US" altLang="ko-KR" sz="1800" b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>
                      <a:outerShdw dist="45791" dir="2021404" algn="ctr" rotWithShape="0">
                        <a:srgbClr val="868686">
                          <a:alpha val="50000"/>
                        </a:srgbClr>
                      </a:outerShdw>
                    </a:effectLst>
                    <a:latin typeface="Arial" pitchFamily="34" charset="0"/>
                    <a:ea typeface="돋움"/>
                    <a:cs typeface="Arial" pitchFamily="34" charset="0"/>
                  </a:rPr>
                  <a:t>SD</a:t>
                </a:r>
                <a:endParaRPr lang="ko-KR" altLang="en-US" sz="1800" b="1" kern="10">
                  <a:ln w="9525">
                    <a:noFill/>
                    <a:round/>
                    <a:headEnd/>
                    <a:tailEnd/>
                  </a:ln>
                  <a:solidFill>
                    <a:srgbClr val="FFFFFF"/>
                  </a:solidFill>
                  <a:effectLst>
                    <a:outerShdw dist="45791" dir="2021404" algn="ctr" rotWithShape="0">
                      <a:srgbClr val="868686">
                        <a:alpha val="50000"/>
                      </a:srgbClr>
                    </a:outerShdw>
                  </a:effectLst>
                  <a:latin typeface="Arial" pitchFamily="34" charset="0"/>
                  <a:ea typeface="돋움"/>
                  <a:cs typeface="Arial" pitchFamily="34" charset="0"/>
                </a:endParaRPr>
              </a:p>
            </p:txBody>
          </p:sp>
          <p:sp>
            <p:nvSpPr>
              <p:cNvPr id="16" name="WordArt 20">
                <a:extLst>
                  <a:ext uri="{FF2B5EF4-FFF2-40B4-BE49-F238E27FC236}">
                    <a16:creationId xmlns:a16="http://schemas.microsoft.com/office/drawing/2014/main" id="{8CA2E2DB-0F1B-C34D-8ECE-D7CFFA8C252E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 rot="2127328">
                <a:off x="3167" y="1906"/>
                <a:ext cx="216" cy="14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 rtl="0"/>
                <a:r>
                  <a:rPr lang="en-US" altLang="ko-KR" sz="1800" b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>
                      <a:outerShdw dist="45791" dir="2021404" algn="ctr" rotWithShape="0">
                        <a:srgbClr val="868686">
                          <a:alpha val="50000"/>
                        </a:srgbClr>
                      </a:outerShdw>
                    </a:effectLst>
                    <a:latin typeface="Arial" pitchFamily="34" charset="0"/>
                    <a:ea typeface="돋움"/>
                    <a:cs typeface="Arial" pitchFamily="34" charset="0"/>
                  </a:rPr>
                  <a:t>MM</a:t>
                </a:r>
                <a:endParaRPr lang="ko-KR" altLang="en-US" sz="1800" b="1" kern="10">
                  <a:ln w="9525">
                    <a:noFill/>
                    <a:round/>
                    <a:headEnd/>
                    <a:tailEnd/>
                  </a:ln>
                  <a:solidFill>
                    <a:srgbClr val="FFFFFF"/>
                  </a:solidFill>
                  <a:effectLst>
                    <a:outerShdw dist="45791" dir="2021404" algn="ctr" rotWithShape="0">
                      <a:srgbClr val="868686">
                        <a:alpha val="50000"/>
                      </a:srgbClr>
                    </a:outerShdw>
                  </a:effectLst>
                  <a:latin typeface="Arial" pitchFamily="34" charset="0"/>
                  <a:ea typeface="돋움"/>
                  <a:cs typeface="Arial" pitchFamily="34" charset="0"/>
                </a:endParaRPr>
              </a:p>
            </p:txBody>
          </p:sp>
          <p:sp>
            <p:nvSpPr>
              <p:cNvPr id="17" name="WordArt 21">
                <a:extLst>
                  <a:ext uri="{FF2B5EF4-FFF2-40B4-BE49-F238E27FC236}">
                    <a16:creationId xmlns:a16="http://schemas.microsoft.com/office/drawing/2014/main" id="{97B2ED08-678C-9961-9D18-8D2AEBEC718E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 rot="16200000">
                <a:off x="2204" y="2283"/>
                <a:ext cx="180" cy="14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 rtl="0"/>
                <a:r>
                  <a:rPr lang="en-US" altLang="ko-KR" sz="1800" b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>
                      <a:outerShdw dist="45791" dir="2021404" algn="ctr" rotWithShape="0">
                        <a:srgbClr val="868686">
                          <a:alpha val="50000"/>
                        </a:srgbClr>
                      </a:outerShdw>
                    </a:effectLst>
                    <a:latin typeface="Arial" pitchFamily="34" charset="0"/>
                    <a:ea typeface="돋움"/>
                    <a:cs typeface="Arial" pitchFamily="34" charset="0"/>
                  </a:rPr>
                  <a:t>PP</a:t>
                </a:r>
                <a:endParaRPr lang="ko-KR" altLang="en-US" sz="1800" b="1" kern="10">
                  <a:ln w="9525">
                    <a:noFill/>
                    <a:round/>
                    <a:headEnd/>
                    <a:tailEnd/>
                  </a:ln>
                  <a:solidFill>
                    <a:srgbClr val="FFFFFF"/>
                  </a:solidFill>
                  <a:effectLst>
                    <a:outerShdw dist="45791" dir="2021404" algn="ctr" rotWithShape="0">
                      <a:srgbClr val="868686">
                        <a:alpha val="50000"/>
                      </a:srgbClr>
                    </a:outerShdw>
                  </a:effectLst>
                  <a:latin typeface="Arial" pitchFamily="34" charset="0"/>
                  <a:ea typeface="돋움"/>
                  <a:cs typeface="Arial" pitchFamily="34" charset="0"/>
                </a:endParaRPr>
              </a:p>
            </p:txBody>
          </p:sp>
          <p:sp>
            <p:nvSpPr>
              <p:cNvPr id="18" name="WordArt 22">
                <a:extLst>
                  <a:ext uri="{FF2B5EF4-FFF2-40B4-BE49-F238E27FC236}">
                    <a16:creationId xmlns:a16="http://schemas.microsoft.com/office/drawing/2014/main" id="{7995822D-11AC-A6AC-8B5A-7B936BBA3BC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 rot="2403552">
                <a:off x="2454" y="2807"/>
                <a:ext cx="114" cy="14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 rtl="0"/>
                <a:r>
                  <a:rPr lang="en-US" altLang="ko-KR" sz="1800" b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>
                      <a:outerShdw dist="45791" dir="2021404" algn="ctr" rotWithShape="0">
                        <a:srgbClr val="868686">
                          <a:alpha val="50000"/>
                        </a:srgbClr>
                      </a:outerShdw>
                    </a:effectLst>
                    <a:latin typeface="Arial" pitchFamily="34" charset="0"/>
                    <a:ea typeface="돋움"/>
                    <a:cs typeface="Arial" pitchFamily="34" charset="0"/>
                  </a:rPr>
                  <a:t>FI</a:t>
                </a:r>
                <a:endParaRPr lang="ko-KR" altLang="en-US" sz="1800" b="1" kern="10">
                  <a:ln w="9525">
                    <a:noFill/>
                    <a:round/>
                    <a:headEnd/>
                    <a:tailEnd/>
                  </a:ln>
                  <a:solidFill>
                    <a:srgbClr val="FFFFFF"/>
                  </a:solidFill>
                  <a:effectLst>
                    <a:outerShdw dist="45791" dir="2021404" algn="ctr" rotWithShape="0">
                      <a:srgbClr val="868686">
                        <a:alpha val="50000"/>
                      </a:srgbClr>
                    </a:outerShdw>
                  </a:effectLst>
                  <a:latin typeface="Arial" pitchFamily="34" charset="0"/>
                  <a:ea typeface="돋움"/>
                  <a:cs typeface="Arial" pitchFamily="34" charset="0"/>
                </a:endParaRPr>
              </a:p>
            </p:txBody>
          </p:sp>
          <p:sp>
            <p:nvSpPr>
              <p:cNvPr id="19" name="WordArt 23">
                <a:extLst>
                  <a:ext uri="{FF2B5EF4-FFF2-40B4-BE49-F238E27FC236}">
                    <a16:creationId xmlns:a16="http://schemas.microsoft.com/office/drawing/2014/main" id="{939AE6DD-1901-C125-25FA-E606AD1F2778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 rot="6166855">
                <a:off x="3376" y="2492"/>
                <a:ext cx="192" cy="14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 rtl="0"/>
                <a:r>
                  <a:rPr lang="en-US" altLang="ko-KR" sz="1800" b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>
                      <a:outerShdw dist="45791" dir="2021404" algn="ctr" rotWithShape="0">
                        <a:srgbClr val="868686">
                          <a:alpha val="50000"/>
                        </a:srgbClr>
                      </a:outerShdw>
                    </a:effectLst>
                    <a:latin typeface="Arial" pitchFamily="34" charset="0"/>
                    <a:ea typeface="돋움"/>
                    <a:cs typeface="Arial" pitchFamily="34" charset="0"/>
                  </a:rPr>
                  <a:t>CO</a:t>
                </a:r>
                <a:endParaRPr lang="ko-KR" altLang="en-US" sz="1800" b="1" kern="10">
                  <a:ln w="9525">
                    <a:noFill/>
                    <a:round/>
                    <a:headEnd/>
                    <a:tailEnd/>
                  </a:ln>
                  <a:solidFill>
                    <a:srgbClr val="FFFFFF"/>
                  </a:solidFill>
                  <a:effectLst>
                    <a:outerShdw dist="45791" dir="2021404" algn="ctr" rotWithShape="0">
                      <a:srgbClr val="868686">
                        <a:alpha val="50000"/>
                      </a:srgbClr>
                    </a:outerShdw>
                  </a:effectLst>
                  <a:latin typeface="Arial" pitchFamily="34" charset="0"/>
                  <a:ea typeface="돋움"/>
                  <a:cs typeface="Arial" pitchFamily="34" charset="0"/>
                </a:endParaRPr>
              </a:p>
            </p:txBody>
          </p:sp>
          <p:sp>
            <p:nvSpPr>
              <p:cNvPr id="20" name="WordArt 24">
                <a:extLst>
                  <a:ext uri="{FF2B5EF4-FFF2-40B4-BE49-F238E27FC236}">
                    <a16:creationId xmlns:a16="http://schemas.microsoft.com/office/drawing/2014/main" id="{39E802B1-7F3A-80D0-7E1B-9828D4C0486C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 rot="-1473279">
                <a:off x="2931" y="2911"/>
                <a:ext cx="338" cy="14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 rtl="0"/>
                <a:r>
                  <a:rPr lang="en-US" altLang="ko-KR" sz="1800" b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>
                      <a:outerShdw dist="45791" dir="2021404" algn="ctr" rotWithShape="0">
                        <a:srgbClr val="868686">
                          <a:alpha val="50000"/>
                        </a:srgbClr>
                      </a:outerShdw>
                    </a:effectLst>
                    <a:latin typeface="Arial" pitchFamily="34" charset="0"/>
                    <a:ea typeface="돋움"/>
                    <a:cs typeface="Arial" pitchFamily="34" charset="0"/>
                  </a:rPr>
                  <a:t>QM,PM,TR</a:t>
                </a:r>
                <a:endParaRPr lang="ko-KR" altLang="en-US" sz="1800" b="1" kern="10">
                  <a:ln w="9525">
                    <a:noFill/>
                    <a:round/>
                    <a:headEnd/>
                    <a:tailEnd/>
                  </a:ln>
                  <a:solidFill>
                    <a:srgbClr val="FFFFFF"/>
                  </a:solidFill>
                  <a:effectLst>
                    <a:outerShdw dist="45791" dir="2021404" algn="ctr" rotWithShape="0">
                      <a:srgbClr val="868686">
                        <a:alpha val="50000"/>
                      </a:srgbClr>
                    </a:outerShdw>
                  </a:effectLst>
                  <a:latin typeface="Arial" pitchFamily="34" charset="0"/>
                  <a:ea typeface="돋움"/>
                  <a:cs typeface="Arial" pitchFamily="34" charset="0"/>
                </a:endParaRPr>
              </a:p>
            </p:txBody>
          </p:sp>
        </p:grp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2046FB30-CBE4-1186-3F6F-40D99AE05F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48550" y="3175795"/>
              <a:ext cx="1674822" cy="1437137"/>
              <a:chOff x="2371" y="2081"/>
              <a:chExt cx="1001" cy="765"/>
            </a:xfrm>
          </p:grpSpPr>
          <p:grpSp>
            <p:nvGrpSpPr>
              <p:cNvPr id="28" name="Group 28">
                <a:extLst>
                  <a:ext uri="{FF2B5EF4-FFF2-40B4-BE49-F238E27FC236}">
                    <a16:creationId xmlns:a16="http://schemas.microsoft.com/office/drawing/2014/main" id="{50BAB506-FD2C-9867-9E40-80085849A6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08" y="2081"/>
                <a:ext cx="799" cy="765"/>
                <a:chOff x="1020" y="3113"/>
                <a:chExt cx="1068" cy="1022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041AFA39-DCED-C495-13F4-A46C1321EE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6" y="3113"/>
                  <a:ext cx="1022" cy="102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0000"/>
                    </a:gs>
                    <a:gs pos="100000">
                      <a:srgbClr val="CC0000">
                        <a:gamma/>
                        <a:shade val="36078"/>
                        <a:invGamma/>
                      </a:srgbClr>
                    </a:gs>
                  </a:gsLst>
                  <a:path path="rect">
                    <a:fillToRect r="100000" b="100000"/>
                  </a:path>
                </a:gra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250C3321-0946-7A01-31F7-52D004C748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0" y="3113"/>
                  <a:ext cx="1016" cy="1016"/>
                </a:xfrm>
                <a:prstGeom prst="ellipse">
                  <a:avLst/>
                </a:prstGeom>
                <a:noFill/>
                <a:ln w="127000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29" name="Rectangle 31">
                <a:extLst>
                  <a:ext uri="{FF2B5EF4-FFF2-40B4-BE49-F238E27FC236}">
                    <a16:creationId xmlns:a16="http://schemas.microsoft.com/office/drawing/2014/main" id="{DC1B0BE7-5DC7-210A-0689-3BE41A463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1" y="2385"/>
                <a:ext cx="1001" cy="1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 fontAlgn="base" latinLnBrk="1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i="1">
                    <a:solidFill>
                      <a:schemeClr val="bg1"/>
                    </a:solidFill>
                    <a:latin typeface="Arial" pitchFamily="34" charset="0"/>
                    <a:ea typeface="HY각헤드라인M" charset="-127"/>
                    <a:cs typeface="Arial" pitchFamily="34" charset="0"/>
                  </a:rPr>
                  <a:t>SAP ERP</a:t>
                </a:r>
                <a:endParaRPr kumimoji="1" lang="ko-KR" altLang="ko-KR" sz="1800"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</p:grpSp>
      </p:grpSp>
      <p:pic>
        <p:nvPicPr>
          <p:cNvPr id="32" name="Picture 32" descr="하이라이트효과">
            <a:extLst>
              <a:ext uri="{FF2B5EF4-FFF2-40B4-BE49-F238E27FC236}">
                <a16:creationId xmlns:a16="http://schemas.microsoft.com/office/drawing/2014/main" id="{65B4208F-91B5-09AC-34A6-4C39EEB78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8162" y="1357299"/>
            <a:ext cx="4427154" cy="49708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9795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CFB285D-229C-7BE7-975F-8A5B2873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SAP Module by Team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F888FA-7727-EBEA-98C1-0FA1BC36CA0A}"/>
              </a:ext>
            </a:extLst>
          </p:cNvPr>
          <p:cNvGrpSpPr/>
          <p:nvPr/>
        </p:nvGrpSpPr>
        <p:grpSpPr>
          <a:xfrm>
            <a:off x="1738282" y="1142985"/>
            <a:ext cx="8713829" cy="5562342"/>
            <a:chOff x="1738282" y="1142985"/>
            <a:chExt cx="8713829" cy="5562342"/>
          </a:xfrm>
        </p:grpSpPr>
        <p:sp>
          <p:nvSpPr>
            <p:cNvPr id="8196" name="Rectangle 4"/>
            <p:cNvSpPr>
              <a:spLocks noChangeArrowheads="1"/>
            </p:cNvSpPr>
            <p:nvPr/>
          </p:nvSpPr>
          <p:spPr bwMode="gray">
            <a:xfrm>
              <a:off x="1738282" y="2038944"/>
              <a:ext cx="1458838" cy="551857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50800" tIns="12700" rIns="12700" bIns="12700" numCol="1" anchor="ctr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PCS team</a:t>
              </a:r>
              <a:endParaRPr kumimoji="1" lang="ko-KR" altLang="ko-KR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97" name="Rectangle 5"/>
            <p:cNvSpPr>
              <a:spLocks noChangeArrowheads="1"/>
            </p:cNvSpPr>
            <p:nvPr/>
          </p:nvSpPr>
          <p:spPr bwMode="gray">
            <a:xfrm>
              <a:off x="3236319" y="2038944"/>
              <a:ext cx="1409415" cy="551857"/>
            </a:xfrm>
            <a:prstGeom prst="rect">
              <a:avLst/>
            </a:prstGeom>
            <a:solidFill>
              <a:srgbClr val="993333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SO/PO Creation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Interface to eMES</a:t>
              </a: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98" name="Rectangle 6"/>
            <p:cNvSpPr>
              <a:spLocks noChangeArrowheads="1"/>
            </p:cNvSpPr>
            <p:nvPr/>
          </p:nvSpPr>
          <p:spPr bwMode="gray">
            <a:xfrm>
              <a:off x="4684931" y="2038944"/>
              <a:ext cx="1409415" cy="551857"/>
            </a:xfrm>
            <a:prstGeom prst="rect">
              <a:avLst/>
            </a:prstGeom>
            <a:solidFill>
              <a:srgbClr val="993333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Mat’l Reserve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BOR</a:t>
              </a: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99" name="Rectangle 7"/>
            <p:cNvSpPr>
              <a:spLocks noChangeArrowheads="1"/>
            </p:cNvSpPr>
            <p:nvPr/>
          </p:nvSpPr>
          <p:spPr bwMode="gray">
            <a:xfrm>
              <a:off x="6138654" y="2038944"/>
              <a:ext cx="1671858" cy="551857"/>
            </a:xfrm>
            <a:prstGeom prst="rect">
              <a:avLst/>
            </a:prstGeom>
            <a:solidFill>
              <a:srgbClr val="993333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Input the FCST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Production Planning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Management of DO error</a:t>
              </a:r>
              <a:endParaRPr kumimoji="1" lang="ko-KR" altLang="ko-KR" sz="10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01" name="Rectangle 9"/>
            <p:cNvSpPr>
              <a:spLocks noChangeArrowheads="1"/>
            </p:cNvSpPr>
            <p:nvPr/>
          </p:nvSpPr>
          <p:spPr bwMode="gray">
            <a:xfrm>
              <a:off x="9042696" y="2038944"/>
              <a:ext cx="1409415" cy="551857"/>
            </a:xfrm>
            <a:prstGeom prst="rect">
              <a:avLst/>
            </a:prstGeom>
            <a:solidFill>
              <a:srgbClr val="993333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02" name="Rectangle 10"/>
            <p:cNvSpPr>
              <a:spLocks noChangeArrowheads="1"/>
            </p:cNvSpPr>
            <p:nvPr/>
          </p:nvSpPr>
          <p:spPr bwMode="gray">
            <a:xfrm>
              <a:off x="1738282" y="2627995"/>
              <a:ext cx="1458838" cy="423605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50800" tIns="12700" rIns="12700" bIns="12700" numCol="1" anchor="ctr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Sales </a:t>
              </a:r>
              <a:endParaRPr kumimoji="1" lang="ko-KR" altLang="ko-KR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03" name="Rectangle 11"/>
            <p:cNvSpPr>
              <a:spLocks noChangeArrowheads="1"/>
            </p:cNvSpPr>
            <p:nvPr/>
          </p:nvSpPr>
          <p:spPr bwMode="gray">
            <a:xfrm>
              <a:off x="3236319" y="2627995"/>
              <a:ext cx="1409415" cy="423605"/>
            </a:xfrm>
            <a:prstGeom prst="rect">
              <a:avLst/>
            </a:prstGeom>
            <a:solidFill>
              <a:srgbClr val="CC33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04" name="Rectangle 12"/>
            <p:cNvSpPr>
              <a:spLocks noChangeArrowheads="1"/>
            </p:cNvSpPr>
            <p:nvPr/>
          </p:nvSpPr>
          <p:spPr bwMode="gray">
            <a:xfrm>
              <a:off x="4683226" y="2627995"/>
              <a:ext cx="1409415" cy="423605"/>
            </a:xfrm>
            <a:prstGeom prst="rect">
              <a:avLst/>
            </a:prstGeom>
            <a:solidFill>
              <a:srgbClr val="CC33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05" name="Rectangle 13"/>
            <p:cNvSpPr>
              <a:spLocks noChangeArrowheads="1"/>
            </p:cNvSpPr>
            <p:nvPr/>
          </p:nvSpPr>
          <p:spPr bwMode="gray">
            <a:xfrm>
              <a:off x="6138654" y="2627995"/>
              <a:ext cx="1671858" cy="423605"/>
            </a:xfrm>
            <a:prstGeom prst="rect">
              <a:avLst/>
            </a:prstGeom>
            <a:solidFill>
              <a:srgbClr val="CC33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Input the FCST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Sales Planning</a:t>
              </a:r>
              <a:endParaRPr kumimoji="1" lang="ko-KR" altLang="ko-KR" sz="10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07" name="Rectangle 15"/>
            <p:cNvSpPr>
              <a:spLocks noChangeArrowheads="1"/>
            </p:cNvSpPr>
            <p:nvPr/>
          </p:nvSpPr>
          <p:spPr bwMode="gray">
            <a:xfrm>
              <a:off x="1738282" y="3097394"/>
              <a:ext cx="1458838" cy="255412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50800" tIns="12700" rIns="12700" bIns="12700" numCol="1" anchor="ctr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Purchasing </a:t>
              </a:r>
              <a:endParaRPr kumimoji="1" lang="ko-KR" altLang="ko-KR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08" name="Rectangle 16"/>
            <p:cNvSpPr>
              <a:spLocks noChangeArrowheads="1"/>
            </p:cNvSpPr>
            <p:nvPr/>
          </p:nvSpPr>
          <p:spPr bwMode="gray">
            <a:xfrm>
              <a:off x="3236319" y="3097394"/>
              <a:ext cx="1409415" cy="255412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09" name="Rectangle 17"/>
            <p:cNvSpPr>
              <a:spLocks noChangeArrowheads="1"/>
            </p:cNvSpPr>
            <p:nvPr/>
          </p:nvSpPr>
          <p:spPr bwMode="gray">
            <a:xfrm>
              <a:off x="4684931" y="3097394"/>
              <a:ext cx="1409415" cy="255412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MRP</a:t>
              </a:r>
              <a:endParaRPr kumimoji="1" lang="ko-KR" altLang="ko-KR" sz="10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10" name="Rectangle 18"/>
            <p:cNvSpPr>
              <a:spLocks noChangeArrowheads="1"/>
            </p:cNvSpPr>
            <p:nvPr/>
          </p:nvSpPr>
          <p:spPr bwMode="gray">
            <a:xfrm>
              <a:off x="6138654" y="3097394"/>
              <a:ext cx="1671858" cy="255412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11" name="Rectangle 19"/>
            <p:cNvSpPr>
              <a:spLocks noChangeArrowheads="1"/>
            </p:cNvSpPr>
            <p:nvPr/>
          </p:nvSpPr>
          <p:spPr bwMode="gray">
            <a:xfrm>
              <a:off x="1738282" y="3407256"/>
              <a:ext cx="1458838" cy="423605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50800" tIns="12700" rIns="12700" bIns="12700" numCol="1" anchor="ctr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Logistics</a:t>
              </a:r>
              <a:endParaRPr kumimoji="1" lang="ko-KR" altLang="ko-KR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12" name="Rectangle 20"/>
            <p:cNvSpPr>
              <a:spLocks noChangeArrowheads="1"/>
            </p:cNvSpPr>
            <p:nvPr/>
          </p:nvSpPr>
          <p:spPr bwMode="gray">
            <a:xfrm>
              <a:off x="3236319" y="3407256"/>
              <a:ext cx="1409415" cy="423605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13" name="Rectangle 21"/>
            <p:cNvSpPr>
              <a:spLocks noChangeArrowheads="1"/>
            </p:cNvSpPr>
            <p:nvPr/>
          </p:nvSpPr>
          <p:spPr bwMode="gray">
            <a:xfrm>
              <a:off x="4684931" y="3407256"/>
              <a:ext cx="1409415" cy="423605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Mat’l</a:t>
              </a: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 GR/GI/Transfer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Inventory</a:t>
              </a:r>
              <a:endParaRPr kumimoji="1" lang="ko-KR" altLang="ko-KR" sz="10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14" name="Rectangle 22"/>
            <p:cNvSpPr>
              <a:spLocks noChangeArrowheads="1"/>
            </p:cNvSpPr>
            <p:nvPr/>
          </p:nvSpPr>
          <p:spPr bwMode="gray">
            <a:xfrm>
              <a:off x="1738282" y="3864481"/>
              <a:ext cx="1458838" cy="423605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50800" tIns="12700" rIns="12700" bIns="12700" numCol="1" anchor="ctr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Logistics</a:t>
              </a:r>
              <a:endParaRPr kumimoji="1" lang="ko-KR" altLang="ko-KR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15" name="Rectangle 23"/>
            <p:cNvSpPr>
              <a:spLocks noChangeArrowheads="1"/>
            </p:cNvSpPr>
            <p:nvPr/>
          </p:nvSpPr>
          <p:spPr bwMode="gray">
            <a:xfrm>
              <a:off x="3236319" y="3864481"/>
              <a:ext cx="1409415" cy="423605"/>
            </a:xfrm>
            <a:prstGeom prst="rect">
              <a:avLst/>
            </a:prstGeom>
            <a:solidFill>
              <a:srgbClr val="9999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16" name="Rectangle 24"/>
            <p:cNvSpPr>
              <a:spLocks noChangeArrowheads="1"/>
            </p:cNvSpPr>
            <p:nvPr/>
          </p:nvSpPr>
          <p:spPr bwMode="gray">
            <a:xfrm>
              <a:off x="4684931" y="3864481"/>
              <a:ext cx="1409415" cy="423605"/>
            </a:xfrm>
            <a:prstGeom prst="rect">
              <a:avLst/>
            </a:prstGeom>
            <a:solidFill>
              <a:srgbClr val="9999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17" name="Rectangle 25"/>
            <p:cNvSpPr>
              <a:spLocks noChangeArrowheads="1"/>
            </p:cNvSpPr>
            <p:nvPr/>
          </p:nvSpPr>
          <p:spPr bwMode="gray">
            <a:xfrm>
              <a:off x="6138654" y="3864481"/>
              <a:ext cx="1671858" cy="423605"/>
            </a:xfrm>
            <a:prstGeom prst="rect">
              <a:avLst/>
            </a:prstGeom>
            <a:solidFill>
              <a:srgbClr val="9999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DO, Booking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TC Price Billing</a:t>
              </a:r>
              <a:endParaRPr kumimoji="1" lang="ko-KR" altLang="ko-KR" sz="10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19" name="Rectangle 27"/>
            <p:cNvSpPr>
              <a:spLocks noChangeArrowheads="1"/>
            </p:cNvSpPr>
            <p:nvPr/>
          </p:nvSpPr>
          <p:spPr bwMode="gray">
            <a:xfrm>
              <a:off x="9042696" y="3864481"/>
              <a:ext cx="1409415" cy="423605"/>
            </a:xfrm>
            <a:prstGeom prst="rect">
              <a:avLst/>
            </a:prstGeom>
            <a:solidFill>
              <a:srgbClr val="9999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20" name="Rectangle 28"/>
            <p:cNvSpPr>
              <a:spLocks noChangeArrowheads="1"/>
            </p:cNvSpPr>
            <p:nvPr/>
          </p:nvSpPr>
          <p:spPr bwMode="gray">
            <a:xfrm>
              <a:off x="1738282" y="4311620"/>
              <a:ext cx="1458838" cy="301945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50800" tIns="12700" rIns="12700" bIns="12700" numCol="1" anchor="ctr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IE</a:t>
              </a:r>
              <a:endParaRPr kumimoji="1" lang="ko-KR" altLang="ko-KR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21" name="Rectangle 29"/>
            <p:cNvSpPr>
              <a:spLocks noChangeArrowheads="1"/>
            </p:cNvSpPr>
            <p:nvPr/>
          </p:nvSpPr>
          <p:spPr bwMode="gray">
            <a:xfrm>
              <a:off x="3236319" y="4311620"/>
              <a:ext cx="1409415" cy="301945"/>
            </a:xfrm>
            <a:prstGeom prst="rect">
              <a:avLst/>
            </a:prstGeom>
            <a:solidFill>
              <a:srgbClr val="0066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Closing</a:t>
              </a: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22" name="Rectangle 30"/>
            <p:cNvSpPr>
              <a:spLocks noChangeArrowheads="1"/>
            </p:cNvSpPr>
            <p:nvPr/>
          </p:nvSpPr>
          <p:spPr bwMode="gray">
            <a:xfrm>
              <a:off x="4683226" y="4311620"/>
              <a:ext cx="1409415" cy="301945"/>
            </a:xfrm>
            <a:prstGeom prst="rect">
              <a:avLst/>
            </a:prstGeom>
            <a:solidFill>
              <a:srgbClr val="0066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Closing</a:t>
              </a: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23" name="Rectangle 31"/>
            <p:cNvSpPr>
              <a:spLocks noChangeArrowheads="1"/>
            </p:cNvSpPr>
            <p:nvPr/>
          </p:nvSpPr>
          <p:spPr bwMode="gray">
            <a:xfrm>
              <a:off x="1738282" y="4641274"/>
              <a:ext cx="1458838" cy="534366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50800" tIns="12700" rIns="12700" bIns="12700" numCol="1" anchor="ctr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Financing</a:t>
              </a:r>
              <a:endParaRPr kumimoji="1" lang="ko-KR" altLang="ko-KR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24" name="Rectangle 32"/>
            <p:cNvSpPr>
              <a:spLocks noChangeArrowheads="1"/>
            </p:cNvSpPr>
            <p:nvPr/>
          </p:nvSpPr>
          <p:spPr bwMode="gray">
            <a:xfrm>
              <a:off x="3236319" y="4641274"/>
              <a:ext cx="1409415" cy="534366"/>
            </a:xfrm>
            <a:prstGeom prst="rect">
              <a:avLst/>
            </a:prstGeom>
            <a:solidFill>
              <a:srgbClr val="0033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25" name="Rectangle 33"/>
            <p:cNvSpPr>
              <a:spLocks noChangeArrowheads="1"/>
            </p:cNvSpPr>
            <p:nvPr/>
          </p:nvSpPr>
          <p:spPr bwMode="gray">
            <a:xfrm>
              <a:off x="4683226" y="4641274"/>
              <a:ext cx="1409415" cy="534366"/>
            </a:xfrm>
            <a:prstGeom prst="rect">
              <a:avLst/>
            </a:prstGeom>
            <a:solidFill>
              <a:srgbClr val="0033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GR IV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Inventory</a:t>
              </a: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26" name="Rectangle 34"/>
            <p:cNvSpPr>
              <a:spLocks noChangeArrowheads="1"/>
            </p:cNvSpPr>
            <p:nvPr/>
          </p:nvSpPr>
          <p:spPr bwMode="gray">
            <a:xfrm>
              <a:off x="1738282" y="5209260"/>
              <a:ext cx="1458838" cy="291443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50800" tIns="12700" rIns="12700" bIns="12700" numCol="1" anchor="ctr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PCS&amp;IE</a:t>
              </a:r>
              <a:endParaRPr kumimoji="1" lang="ko-KR" altLang="ko-KR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27" name="Rectangle 35"/>
            <p:cNvSpPr>
              <a:spLocks noChangeArrowheads="1"/>
            </p:cNvSpPr>
            <p:nvPr/>
          </p:nvSpPr>
          <p:spPr bwMode="gray">
            <a:xfrm>
              <a:off x="3236319" y="5209260"/>
              <a:ext cx="1409415" cy="291443"/>
            </a:xfrm>
            <a:prstGeom prst="rect">
              <a:avLst/>
            </a:prstGeom>
            <a:solidFill>
              <a:srgbClr val="000066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DTS</a:t>
              </a:r>
              <a:endParaRPr kumimoji="1" lang="ko-KR" altLang="ko-KR" sz="10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28" name="Rectangle 36"/>
            <p:cNvSpPr>
              <a:spLocks noChangeArrowheads="1"/>
            </p:cNvSpPr>
            <p:nvPr/>
          </p:nvSpPr>
          <p:spPr bwMode="gray">
            <a:xfrm>
              <a:off x="4684931" y="5209260"/>
              <a:ext cx="1409415" cy="291443"/>
            </a:xfrm>
            <a:prstGeom prst="rect">
              <a:avLst/>
            </a:prstGeom>
            <a:solidFill>
              <a:srgbClr val="000066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Usage</a:t>
              </a: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29" name="Rectangle 37"/>
            <p:cNvSpPr>
              <a:spLocks noChangeArrowheads="1"/>
            </p:cNvSpPr>
            <p:nvPr/>
          </p:nvSpPr>
          <p:spPr bwMode="gray">
            <a:xfrm>
              <a:off x="1738282" y="5541818"/>
              <a:ext cx="1460542" cy="697880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50800" tIns="12700" rIns="12700" bIns="12700" numCol="1" anchor="ctr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IE</a:t>
              </a:r>
              <a:endParaRPr kumimoji="1" lang="ko-KR" altLang="ko-KR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30" name="Rectangle 38"/>
            <p:cNvSpPr>
              <a:spLocks noChangeArrowheads="1"/>
            </p:cNvSpPr>
            <p:nvPr/>
          </p:nvSpPr>
          <p:spPr bwMode="gray">
            <a:xfrm>
              <a:off x="3236319" y="5541818"/>
              <a:ext cx="1409415" cy="697880"/>
            </a:xfrm>
            <a:prstGeom prst="rect">
              <a:avLst/>
            </a:prstGeom>
            <a:solidFill>
              <a:srgbClr val="336699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FG(</a:t>
              </a:r>
              <a:r>
                <a:rPr kumimoji="1" lang="en-US" altLang="ko-KR" sz="1000" b="1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Routing&amp;DTS</a:t>
              </a: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)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PO Confirmation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Storage location</a:t>
              </a:r>
              <a:endParaRPr kumimoji="1" lang="ko-KR" altLang="ko-KR" sz="10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31" name="Rectangle 39"/>
            <p:cNvSpPr>
              <a:spLocks noChangeArrowheads="1"/>
            </p:cNvSpPr>
            <p:nvPr/>
          </p:nvSpPr>
          <p:spPr bwMode="gray">
            <a:xfrm>
              <a:off x="4683226" y="5536502"/>
              <a:ext cx="1409415" cy="697880"/>
            </a:xfrm>
            <a:prstGeom prst="rect">
              <a:avLst/>
            </a:prstGeom>
            <a:solidFill>
              <a:srgbClr val="336699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FG(BOM&amp;STD usage)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GI to PO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ME Closing/Inventory</a:t>
              </a:r>
              <a:endParaRPr kumimoji="1" lang="ko-KR" altLang="ko-KR" sz="10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32" name="Rectangle 40"/>
            <p:cNvSpPr>
              <a:spLocks noChangeArrowheads="1"/>
            </p:cNvSpPr>
            <p:nvPr/>
          </p:nvSpPr>
          <p:spPr bwMode="gray">
            <a:xfrm>
              <a:off x="6138654" y="5541818"/>
              <a:ext cx="1671858" cy="697880"/>
            </a:xfrm>
            <a:prstGeom prst="rect">
              <a:avLst/>
            </a:prstGeom>
            <a:solidFill>
              <a:srgbClr val="336699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FG(Strategic Material)</a:t>
              </a:r>
              <a:endParaRPr kumimoji="1" lang="ko-KR" altLang="ko-KR" sz="10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34" name="Rectangle 42"/>
            <p:cNvSpPr>
              <a:spLocks noChangeArrowheads="1"/>
            </p:cNvSpPr>
            <p:nvPr/>
          </p:nvSpPr>
          <p:spPr bwMode="gray">
            <a:xfrm>
              <a:off x="1738282" y="6281722"/>
              <a:ext cx="1458838" cy="423605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50800" tIns="12700" rIns="12700" bIns="12700" numCol="1" anchor="ctr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IT</a:t>
              </a:r>
              <a:endParaRPr kumimoji="1" lang="ko-KR" altLang="ko-KR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35" name="Rectangle 43"/>
            <p:cNvSpPr>
              <a:spLocks noChangeArrowheads="1"/>
            </p:cNvSpPr>
            <p:nvPr/>
          </p:nvSpPr>
          <p:spPr bwMode="gray">
            <a:xfrm>
              <a:off x="3243136" y="6281722"/>
              <a:ext cx="7208975" cy="423605"/>
            </a:xfrm>
            <a:prstGeom prst="rect">
              <a:avLst/>
            </a:prstGeom>
            <a:solidFill>
              <a:srgbClr val="6699CC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Interface &amp; Program</a:t>
              </a: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36" name="Rectangle 44"/>
            <p:cNvSpPr>
              <a:spLocks noChangeArrowheads="1"/>
            </p:cNvSpPr>
            <p:nvPr/>
          </p:nvSpPr>
          <p:spPr bwMode="gray">
            <a:xfrm>
              <a:off x="1738282" y="1588443"/>
              <a:ext cx="1458838" cy="423605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50800" tIns="12700" rIns="12700" bIns="12700" numCol="1" anchor="ctr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MFG</a:t>
              </a:r>
              <a:endParaRPr kumimoji="1" lang="ko-KR" altLang="ko-KR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37" name="Rectangle 45"/>
            <p:cNvSpPr>
              <a:spLocks noChangeArrowheads="1"/>
            </p:cNvSpPr>
            <p:nvPr/>
          </p:nvSpPr>
          <p:spPr bwMode="gray">
            <a:xfrm>
              <a:off x="3236319" y="1588443"/>
              <a:ext cx="1409415" cy="423605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PO confirmation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GI/GR/DTS/USAGE</a:t>
              </a: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38" name="Rectangle 46"/>
            <p:cNvSpPr>
              <a:spLocks noChangeArrowheads="1"/>
            </p:cNvSpPr>
            <p:nvPr/>
          </p:nvSpPr>
          <p:spPr bwMode="gray">
            <a:xfrm>
              <a:off x="4684931" y="1588443"/>
              <a:ext cx="1409415" cy="423605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GI TO PO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Inventory</a:t>
              </a:r>
              <a:endParaRPr kumimoji="1" lang="ko-KR" altLang="ko-KR" sz="10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39" name="Rectangle 47"/>
            <p:cNvSpPr>
              <a:spLocks noChangeArrowheads="1"/>
            </p:cNvSpPr>
            <p:nvPr/>
          </p:nvSpPr>
          <p:spPr bwMode="gray">
            <a:xfrm>
              <a:off x="6138654" y="1588443"/>
              <a:ext cx="1671858" cy="423605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Production Planning</a:t>
              </a:r>
              <a:endParaRPr kumimoji="1" lang="ko-KR" altLang="ko-KR" sz="10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41" name="Rectangle 49"/>
            <p:cNvSpPr>
              <a:spLocks noChangeArrowheads="1"/>
            </p:cNvSpPr>
            <p:nvPr/>
          </p:nvSpPr>
          <p:spPr bwMode="gray">
            <a:xfrm>
              <a:off x="9042696" y="1588443"/>
              <a:ext cx="1409415" cy="423605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42" name="Rectangle 50"/>
            <p:cNvSpPr>
              <a:spLocks noChangeArrowheads="1"/>
            </p:cNvSpPr>
            <p:nvPr/>
          </p:nvSpPr>
          <p:spPr bwMode="gray">
            <a:xfrm>
              <a:off x="3236319" y="1144665"/>
              <a:ext cx="1409415" cy="42360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>
                  <a:latin typeface="Arial" pitchFamily="34" charset="0"/>
                  <a:cs typeface="Arial" pitchFamily="34" charset="0"/>
                </a:rPr>
                <a:t>PP</a:t>
              </a:r>
              <a:endParaRPr kumimoji="1" lang="ko-KR" altLang="ko-KR" sz="12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43" name="Rectangle 51"/>
            <p:cNvSpPr>
              <a:spLocks noChangeArrowheads="1"/>
            </p:cNvSpPr>
            <p:nvPr/>
          </p:nvSpPr>
          <p:spPr bwMode="gray">
            <a:xfrm>
              <a:off x="4684931" y="1153071"/>
              <a:ext cx="1409415" cy="42360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>
                  <a:latin typeface="Arial" pitchFamily="34" charset="0"/>
                  <a:cs typeface="Arial" pitchFamily="34" charset="0"/>
                </a:rPr>
                <a:t>MM</a:t>
              </a:r>
              <a:endParaRPr kumimoji="1" lang="ko-KR" altLang="ko-KR" sz="12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44" name="Rectangle 52"/>
            <p:cNvSpPr>
              <a:spLocks noChangeArrowheads="1"/>
            </p:cNvSpPr>
            <p:nvPr/>
          </p:nvSpPr>
          <p:spPr bwMode="gray">
            <a:xfrm>
              <a:off x="6138654" y="1144665"/>
              <a:ext cx="1671858" cy="42360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>
                  <a:latin typeface="Arial" pitchFamily="34" charset="0"/>
                  <a:cs typeface="Arial" pitchFamily="34" charset="0"/>
                </a:rPr>
                <a:t>SD</a:t>
              </a:r>
              <a:endParaRPr kumimoji="1" lang="ko-KR" altLang="ko-KR" sz="12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46" name="Rectangle 54"/>
            <p:cNvSpPr>
              <a:spLocks noChangeArrowheads="1"/>
            </p:cNvSpPr>
            <p:nvPr/>
          </p:nvSpPr>
          <p:spPr bwMode="gray">
            <a:xfrm>
              <a:off x="9042696" y="1144665"/>
              <a:ext cx="1409415" cy="42360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>
                  <a:latin typeface="Arial" pitchFamily="34" charset="0"/>
                  <a:cs typeface="Arial" pitchFamily="34" charset="0"/>
                </a:rPr>
                <a:t>FI</a:t>
              </a:r>
              <a:endParaRPr kumimoji="1" lang="ko-KR" altLang="ko-KR" sz="12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48" name="Rectangle 56"/>
            <p:cNvSpPr>
              <a:spLocks noChangeArrowheads="1"/>
            </p:cNvSpPr>
            <p:nvPr/>
          </p:nvSpPr>
          <p:spPr bwMode="gray">
            <a:xfrm>
              <a:off x="1738282" y="1142985"/>
              <a:ext cx="1458838" cy="423605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50800" tIns="12700" rIns="12700" bIns="12700" numCol="1" anchor="ctr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                             Module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TEAM</a:t>
              </a:r>
              <a:endParaRPr kumimoji="1" lang="ko-KR" altLang="ko-KR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49" name="Line 57"/>
            <p:cNvSpPr>
              <a:spLocks noChangeShapeType="1"/>
            </p:cNvSpPr>
            <p:nvPr/>
          </p:nvSpPr>
          <p:spPr bwMode="auto">
            <a:xfrm>
              <a:off x="1746803" y="1148028"/>
              <a:ext cx="1443500" cy="40679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50" name="Rectangle 58"/>
            <p:cNvSpPr>
              <a:spLocks noChangeArrowheads="1"/>
            </p:cNvSpPr>
            <p:nvPr/>
          </p:nvSpPr>
          <p:spPr bwMode="gray">
            <a:xfrm>
              <a:off x="9042696" y="2627995"/>
              <a:ext cx="1409415" cy="423605"/>
            </a:xfrm>
            <a:prstGeom prst="rect">
              <a:avLst/>
            </a:prstGeom>
            <a:solidFill>
              <a:srgbClr val="CC33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52" name="Rectangle 60"/>
            <p:cNvSpPr>
              <a:spLocks noChangeArrowheads="1"/>
            </p:cNvSpPr>
            <p:nvPr/>
          </p:nvSpPr>
          <p:spPr bwMode="gray">
            <a:xfrm>
              <a:off x="9042696" y="3097394"/>
              <a:ext cx="1409415" cy="255412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53" name="Rectangle 61"/>
            <p:cNvSpPr>
              <a:spLocks noChangeArrowheads="1"/>
            </p:cNvSpPr>
            <p:nvPr/>
          </p:nvSpPr>
          <p:spPr bwMode="gray">
            <a:xfrm>
              <a:off x="6138654" y="3407256"/>
              <a:ext cx="1671858" cy="423605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55" name="Rectangle 63"/>
            <p:cNvSpPr>
              <a:spLocks noChangeArrowheads="1"/>
            </p:cNvSpPr>
            <p:nvPr/>
          </p:nvSpPr>
          <p:spPr bwMode="gray">
            <a:xfrm>
              <a:off x="9042696" y="3407256"/>
              <a:ext cx="1409415" cy="423605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56" name="Rectangle 64"/>
            <p:cNvSpPr>
              <a:spLocks noChangeArrowheads="1"/>
            </p:cNvSpPr>
            <p:nvPr/>
          </p:nvSpPr>
          <p:spPr bwMode="gray">
            <a:xfrm>
              <a:off x="6138654" y="4311620"/>
              <a:ext cx="1671858" cy="301945"/>
            </a:xfrm>
            <a:prstGeom prst="rect">
              <a:avLst/>
            </a:prstGeom>
            <a:solidFill>
              <a:srgbClr val="0066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Closing</a:t>
              </a: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58" name="Rectangle 66"/>
            <p:cNvSpPr>
              <a:spLocks noChangeArrowheads="1"/>
            </p:cNvSpPr>
            <p:nvPr/>
          </p:nvSpPr>
          <p:spPr bwMode="gray">
            <a:xfrm>
              <a:off x="9042696" y="4311620"/>
              <a:ext cx="1409415" cy="301945"/>
            </a:xfrm>
            <a:prstGeom prst="rect">
              <a:avLst/>
            </a:prstGeom>
            <a:solidFill>
              <a:srgbClr val="0066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59" name="Rectangle 67"/>
            <p:cNvSpPr>
              <a:spLocks noChangeArrowheads="1"/>
            </p:cNvSpPr>
            <p:nvPr/>
          </p:nvSpPr>
          <p:spPr bwMode="gray">
            <a:xfrm>
              <a:off x="6140359" y="4641274"/>
              <a:ext cx="1671858" cy="534366"/>
            </a:xfrm>
            <a:prstGeom prst="rect">
              <a:avLst/>
            </a:prstGeom>
            <a:solidFill>
              <a:srgbClr val="0033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61" name="Rectangle 69"/>
            <p:cNvSpPr>
              <a:spLocks noChangeArrowheads="1"/>
            </p:cNvSpPr>
            <p:nvPr/>
          </p:nvSpPr>
          <p:spPr bwMode="gray">
            <a:xfrm>
              <a:off x="9042696" y="4641274"/>
              <a:ext cx="1409415" cy="534366"/>
            </a:xfrm>
            <a:prstGeom prst="rect">
              <a:avLst/>
            </a:prstGeom>
            <a:solidFill>
              <a:srgbClr val="0033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Financial Accounting</a:t>
              </a:r>
            </a:p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FI Closing</a:t>
              </a:r>
              <a:endParaRPr kumimoji="1" lang="ko-KR" altLang="ko-KR" sz="10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62" name="Rectangle 70"/>
            <p:cNvSpPr>
              <a:spLocks noChangeArrowheads="1"/>
            </p:cNvSpPr>
            <p:nvPr/>
          </p:nvSpPr>
          <p:spPr bwMode="gray">
            <a:xfrm>
              <a:off x="6140359" y="5209260"/>
              <a:ext cx="1671858" cy="291443"/>
            </a:xfrm>
            <a:prstGeom prst="rect">
              <a:avLst/>
            </a:prstGeom>
            <a:solidFill>
              <a:srgbClr val="000066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FCST Commit</a:t>
              </a:r>
              <a:endParaRPr kumimoji="1" lang="ko-KR" altLang="ko-KR" sz="10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64" name="Rectangle 72"/>
            <p:cNvSpPr>
              <a:spLocks noChangeArrowheads="1"/>
            </p:cNvSpPr>
            <p:nvPr/>
          </p:nvSpPr>
          <p:spPr bwMode="gray">
            <a:xfrm>
              <a:off x="9042696" y="5209260"/>
              <a:ext cx="1409415" cy="291443"/>
            </a:xfrm>
            <a:prstGeom prst="rect">
              <a:avLst/>
            </a:prstGeom>
            <a:solidFill>
              <a:srgbClr val="000066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65" name="Rectangle 73"/>
            <p:cNvSpPr>
              <a:spLocks noChangeArrowheads="1"/>
            </p:cNvSpPr>
            <p:nvPr/>
          </p:nvSpPr>
          <p:spPr bwMode="gray">
            <a:xfrm>
              <a:off x="9042696" y="5541818"/>
              <a:ext cx="1409415" cy="697880"/>
            </a:xfrm>
            <a:prstGeom prst="rect">
              <a:avLst/>
            </a:prstGeom>
            <a:solidFill>
              <a:srgbClr val="336699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Rectangle 9"/>
            <p:cNvSpPr>
              <a:spLocks noChangeArrowheads="1"/>
            </p:cNvSpPr>
            <p:nvPr/>
          </p:nvSpPr>
          <p:spPr bwMode="gray">
            <a:xfrm>
              <a:off x="7845589" y="2051119"/>
              <a:ext cx="1156863" cy="551857"/>
            </a:xfrm>
            <a:prstGeom prst="rect">
              <a:avLst/>
            </a:prstGeom>
            <a:solidFill>
              <a:srgbClr val="993333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3" name="Rectangle 27"/>
            <p:cNvSpPr>
              <a:spLocks noChangeArrowheads="1"/>
            </p:cNvSpPr>
            <p:nvPr/>
          </p:nvSpPr>
          <p:spPr bwMode="gray">
            <a:xfrm>
              <a:off x="7845589" y="3876656"/>
              <a:ext cx="1156863" cy="423605"/>
            </a:xfrm>
            <a:prstGeom prst="rect">
              <a:avLst/>
            </a:prstGeom>
            <a:solidFill>
              <a:srgbClr val="9999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4" name="Rectangle 49"/>
            <p:cNvSpPr>
              <a:spLocks noChangeArrowheads="1"/>
            </p:cNvSpPr>
            <p:nvPr/>
          </p:nvSpPr>
          <p:spPr bwMode="gray">
            <a:xfrm>
              <a:off x="7845589" y="1600618"/>
              <a:ext cx="1156863" cy="423605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" name="Rectangle 54"/>
            <p:cNvSpPr>
              <a:spLocks noChangeArrowheads="1"/>
            </p:cNvSpPr>
            <p:nvPr/>
          </p:nvSpPr>
          <p:spPr bwMode="gray">
            <a:xfrm>
              <a:off x="7845589" y="1156840"/>
              <a:ext cx="1156863" cy="42360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>
                  <a:latin typeface="Arial" pitchFamily="34" charset="0"/>
                  <a:cs typeface="Arial" pitchFamily="34" charset="0"/>
                </a:rPr>
                <a:t>CO</a:t>
              </a:r>
              <a:endParaRPr kumimoji="1" lang="ko-KR" altLang="ko-KR" sz="12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ctangle 58"/>
            <p:cNvSpPr>
              <a:spLocks noChangeArrowheads="1"/>
            </p:cNvSpPr>
            <p:nvPr/>
          </p:nvSpPr>
          <p:spPr bwMode="gray">
            <a:xfrm>
              <a:off x="7845589" y="2640170"/>
              <a:ext cx="1156863" cy="423605"/>
            </a:xfrm>
            <a:prstGeom prst="rect">
              <a:avLst/>
            </a:prstGeom>
            <a:solidFill>
              <a:srgbClr val="CC33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Rectangle 60"/>
            <p:cNvSpPr>
              <a:spLocks noChangeArrowheads="1"/>
            </p:cNvSpPr>
            <p:nvPr/>
          </p:nvSpPr>
          <p:spPr bwMode="gray">
            <a:xfrm>
              <a:off x="7845589" y="3109569"/>
              <a:ext cx="1156863" cy="255412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8" name="Rectangle 63"/>
            <p:cNvSpPr>
              <a:spLocks noChangeArrowheads="1"/>
            </p:cNvSpPr>
            <p:nvPr/>
          </p:nvSpPr>
          <p:spPr bwMode="gray">
            <a:xfrm>
              <a:off x="7845589" y="3419431"/>
              <a:ext cx="1156863" cy="423605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9" name="Rectangle 66"/>
            <p:cNvSpPr>
              <a:spLocks noChangeArrowheads="1"/>
            </p:cNvSpPr>
            <p:nvPr/>
          </p:nvSpPr>
          <p:spPr bwMode="gray">
            <a:xfrm>
              <a:off x="7845589" y="4323795"/>
              <a:ext cx="1156863" cy="301945"/>
            </a:xfrm>
            <a:prstGeom prst="rect">
              <a:avLst/>
            </a:prstGeom>
            <a:solidFill>
              <a:srgbClr val="0066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0" name="Rectangle 69"/>
            <p:cNvSpPr>
              <a:spLocks noChangeArrowheads="1"/>
            </p:cNvSpPr>
            <p:nvPr/>
          </p:nvSpPr>
          <p:spPr bwMode="gray">
            <a:xfrm>
              <a:off x="7845589" y="4653449"/>
              <a:ext cx="1156863" cy="534366"/>
            </a:xfrm>
            <a:prstGeom prst="rect">
              <a:avLst/>
            </a:prstGeom>
            <a:solidFill>
              <a:srgbClr val="00330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36000" tIns="36000" rIns="0" bIns="1270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Cost Analysis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CO Closing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ABM</a:t>
              </a:r>
              <a:endParaRPr kumimoji="1" lang="ko-KR" altLang="ko-KR" sz="10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Rectangle 72"/>
            <p:cNvSpPr>
              <a:spLocks noChangeArrowheads="1"/>
            </p:cNvSpPr>
            <p:nvPr/>
          </p:nvSpPr>
          <p:spPr bwMode="gray">
            <a:xfrm>
              <a:off x="7845589" y="5221435"/>
              <a:ext cx="1156863" cy="291443"/>
            </a:xfrm>
            <a:prstGeom prst="rect">
              <a:avLst/>
            </a:prstGeom>
            <a:solidFill>
              <a:srgbClr val="000066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Rectangle 73"/>
            <p:cNvSpPr>
              <a:spLocks noChangeArrowheads="1"/>
            </p:cNvSpPr>
            <p:nvPr/>
          </p:nvSpPr>
          <p:spPr bwMode="gray">
            <a:xfrm>
              <a:off x="7845589" y="5553993"/>
              <a:ext cx="1156863" cy="697880"/>
            </a:xfrm>
            <a:prstGeom prst="rect">
              <a:avLst/>
            </a:prstGeom>
            <a:solidFill>
              <a:srgbClr val="336699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0" tIns="0" rIns="0" bIns="12700" numCol="1" anchor="ctr" anchorCtr="1" compatLnSpc="1">
              <a:prstTxWarp prst="textNoShape">
                <a:avLst/>
              </a:prstTxWarp>
            </a:bodyPr>
            <a:lstStyle/>
            <a:p>
              <a:pPr defTabSz="91440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000" b="1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3900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25615BD-9A7D-84FA-5E64-EB244FA202B7}"/>
              </a:ext>
            </a:extLst>
          </p:cNvPr>
          <p:cNvSpPr/>
          <p:nvPr/>
        </p:nvSpPr>
        <p:spPr>
          <a:xfrm>
            <a:off x="226117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6, </a:t>
            </a:r>
            <a:r>
              <a:rPr lang="en-US" sz="1800" kern="0" dirty="0">
                <a:solidFill>
                  <a:srgbClr val="0F4B8F"/>
                </a:solidFill>
                <a:latin typeface="Arial"/>
                <a:ea typeface="ＭＳ Ｐゴシック" pitchFamily="34" charset="-128"/>
                <a:cs typeface="Arial" panose="020B0604020202020204" pitchFamily="34" charset="0"/>
              </a:rPr>
              <a:t>IT Activities and Improvements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F4B8F"/>
              </a:solidFill>
              <a:effectLst/>
              <a:uLnTx/>
              <a:uFillTx/>
              <a:latin typeface="Arial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4ADA7-7EC5-F691-C57A-B2488A0938C2}"/>
              </a:ext>
            </a:extLst>
          </p:cNvPr>
          <p:cNvSpPr txBox="1"/>
          <p:nvPr/>
        </p:nvSpPr>
        <p:spPr>
          <a:xfrm>
            <a:off x="1648904" y="1673561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Question Vector Art, Icons, and Graphics for Free Download">
            <a:extLst>
              <a:ext uri="{FF2B5EF4-FFF2-40B4-BE49-F238E27FC236}">
                <a16:creationId xmlns:a16="http://schemas.microsoft.com/office/drawing/2014/main" id="{2C49CCFC-225B-1FD8-F6E3-CEFEC8F52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" y="1301332"/>
            <a:ext cx="2781703" cy="278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339C760-914D-4D95-E151-0C0BC6A83E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702" y="816942"/>
            <a:ext cx="3522561" cy="701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What is RPA ?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CD838F0-520E-333E-6220-2AA0DF428969}"/>
              </a:ext>
            </a:extLst>
          </p:cNvPr>
          <p:cNvSpPr txBox="1">
            <a:spLocks/>
          </p:cNvSpPr>
          <p:nvPr/>
        </p:nvSpPr>
        <p:spPr>
          <a:xfrm>
            <a:off x="3464454" y="954529"/>
            <a:ext cx="8879946" cy="3105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39725" indent="-339725" algn="l" defTabSz="1219170" rtl="0" eaLnBrk="1" latinLnBrk="0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egoe UI Symbol" panose="020B0502040204020203" pitchFamily="34" charset="0"/>
              <a:buNone/>
            </a:pP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 </a:t>
            </a:r>
            <a:r>
              <a:rPr lang="en-US" sz="1600" b="1" dirty="0">
                <a:solidFill>
                  <a:srgbClr val="0070C0"/>
                </a:solidFill>
              </a:rPr>
              <a:t>Robotic Process Automation </a:t>
            </a:r>
            <a:r>
              <a:rPr lang="en-US" sz="1600" b="1" dirty="0">
                <a:sym typeface="Wingdings" panose="05000000000000000000" pitchFamily="2" charset="2"/>
              </a:rPr>
              <a:t> automatically manual task for human in computer</a:t>
            </a:r>
            <a:endParaRPr lang="en-US" sz="1600" b="1" dirty="0"/>
          </a:p>
        </p:txBody>
      </p:sp>
      <p:pic>
        <p:nvPicPr>
          <p:cNvPr id="15" name="圖片 35" descr="Master Robotic Process Automation: UIPath Essentials | Tertiary Courses  Singapore">
            <a:extLst>
              <a:ext uri="{FF2B5EF4-FFF2-40B4-BE49-F238E27FC236}">
                <a16:creationId xmlns:a16="http://schemas.microsoft.com/office/drawing/2014/main" id="{4B37FE0F-5299-9421-E4C5-9CD1511E8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141" y="2738533"/>
            <a:ext cx="732178" cy="453351"/>
          </a:xfrm>
          <a:prstGeom prst="rect">
            <a:avLst/>
          </a:prstGeom>
        </p:spPr>
      </p:pic>
      <p:pic>
        <p:nvPicPr>
          <p:cNvPr id="16" name="圖片 38" descr="一張含有 美工圖案, 符號 的圖片&#10;&#10;自動產生的描述">
            <a:extLst>
              <a:ext uri="{FF2B5EF4-FFF2-40B4-BE49-F238E27FC236}">
                <a16:creationId xmlns:a16="http://schemas.microsoft.com/office/drawing/2014/main" id="{D97976C4-E432-FABF-3467-BAB4D02C1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650" y="2765680"/>
            <a:ext cx="395359" cy="399055"/>
          </a:xfrm>
          <a:prstGeom prst="rect">
            <a:avLst/>
          </a:prstGeom>
        </p:spPr>
      </p:pic>
      <p:pic>
        <p:nvPicPr>
          <p:cNvPr id="17" name="圖片 53" descr="Excel VBA Macro Examples, Fridays, 4pm EST (1h) – General Business Intel">
            <a:extLst>
              <a:ext uri="{FF2B5EF4-FFF2-40B4-BE49-F238E27FC236}">
                <a16:creationId xmlns:a16="http://schemas.microsoft.com/office/drawing/2014/main" id="{E7121589-25EF-B71D-3C88-E702AC2C3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2618" y="2861021"/>
            <a:ext cx="855260" cy="398880"/>
          </a:xfrm>
          <a:prstGeom prst="rect">
            <a:avLst/>
          </a:prstGeom>
        </p:spPr>
      </p:pic>
      <p:pic>
        <p:nvPicPr>
          <p:cNvPr id="1028" name="Picture 4" descr="Automation Anywhere - YouTube">
            <a:extLst>
              <a:ext uri="{FF2B5EF4-FFF2-40B4-BE49-F238E27FC236}">
                <a16:creationId xmlns:a16="http://schemas.microsoft.com/office/drawing/2014/main" id="{982EABC8-9A0F-693F-098A-7E58ADFF6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0" t="22319" r="16671" b="15294"/>
          <a:stretch/>
        </p:blipFill>
        <p:spPr bwMode="auto">
          <a:xfrm>
            <a:off x="8207087" y="2683394"/>
            <a:ext cx="525839" cy="49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7175684E-E7C8-30FB-1777-EC3E8917DD0E}"/>
              </a:ext>
            </a:extLst>
          </p:cNvPr>
          <p:cNvSpPr txBox="1">
            <a:spLocks/>
          </p:cNvSpPr>
          <p:nvPr/>
        </p:nvSpPr>
        <p:spPr>
          <a:xfrm>
            <a:off x="3927334" y="1905134"/>
            <a:ext cx="6423674" cy="191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9725" indent="-339725" algn="l" defTabSz="1219170" rtl="0" eaLnBrk="1" latinLnBrk="0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egoe UI Symbol" panose="020B0502040204020203" pitchFamily="34" charset="0"/>
              <a:buNone/>
            </a:pPr>
            <a:r>
              <a:rPr lang="en-US" sz="3200" b="1" dirty="0"/>
              <a:t>How to do ?</a:t>
            </a:r>
          </a:p>
          <a:p>
            <a:pPr marL="0" indent="0">
              <a:buFont typeface="Segoe UI Symbol" panose="020B0502040204020203" pitchFamily="34" charset="0"/>
              <a:buNone/>
            </a:pPr>
            <a:r>
              <a:rPr lang="en-US" sz="3200" b="1" dirty="0"/>
              <a:t>	</a:t>
            </a:r>
            <a:r>
              <a:rPr lang="en-US" sz="1600" b="1" dirty="0"/>
              <a:t>by available RPA software:</a:t>
            </a:r>
            <a:endParaRPr lang="en-US" sz="3200" b="1" dirty="0"/>
          </a:p>
        </p:txBody>
      </p:sp>
      <p:pic>
        <p:nvPicPr>
          <p:cNvPr id="1030" name="Picture 6" descr="What is Power BI? - Beginner's Guide to Power BI | DataCamp">
            <a:extLst>
              <a:ext uri="{FF2B5EF4-FFF2-40B4-BE49-F238E27FC236}">
                <a16:creationId xmlns:a16="http://schemas.microsoft.com/office/drawing/2014/main" id="{920BC3F7-E35A-D50A-0FB1-97231B2F4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1" t="18976" r="21102" b="16800"/>
          <a:stretch/>
        </p:blipFill>
        <p:spPr bwMode="auto">
          <a:xfrm>
            <a:off x="8129146" y="3429000"/>
            <a:ext cx="449625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7 Powerful Reasons Why Tableau Rocks for Data Visualization">
            <a:extLst>
              <a:ext uri="{FF2B5EF4-FFF2-40B4-BE49-F238E27FC236}">
                <a16:creationId xmlns:a16="http://schemas.microsoft.com/office/drawing/2014/main" id="{DAA95F2E-74B6-7695-8EAF-E8A5E8FDB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920" y="3396341"/>
            <a:ext cx="1371790" cy="51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QL SERVER REPORTING SERVICES [SSRS]">
            <a:extLst>
              <a:ext uri="{FF2B5EF4-FFF2-40B4-BE49-F238E27FC236}">
                <a16:creationId xmlns:a16="http://schemas.microsoft.com/office/drawing/2014/main" id="{91D1E65D-5D96-9B9A-73E7-376AA581E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220" y="3480244"/>
            <a:ext cx="771833" cy="46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388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25615BD-9A7D-84FA-5E64-EB244FA202B7}"/>
              </a:ext>
            </a:extLst>
          </p:cNvPr>
          <p:cNvSpPr/>
          <p:nvPr/>
        </p:nvSpPr>
        <p:spPr>
          <a:xfrm>
            <a:off x="226117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6, </a:t>
            </a:r>
            <a:r>
              <a:rPr lang="en-US" sz="1800" kern="0" dirty="0">
                <a:solidFill>
                  <a:srgbClr val="0F4B8F"/>
                </a:solidFill>
                <a:latin typeface="Arial"/>
                <a:ea typeface="ＭＳ Ｐゴシック" pitchFamily="34" charset="-128"/>
                <a:cs typeface="Arial" panose="020B0604020202020204" pitchFamily="34" charset="0"/>
              </a:rPr>
              <a:t>IT Activities and Improvements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F4B8F"/>
              </a:solidFill>
              <a:effectLst/>
              <a:uLnTx/>
              <a:uFillTx/>
              <a:latin typeface="Arial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EAA09F-4E9A-5A37-24C0-D0A04B08438E}"/>
              </a:ext>
            </a:extLst>
          </p:cNvPr>
          <p:cNvSpPr/>
          <p:nvPr/>
        </p:nvSpPr>
        <p:spPr>
          <a:xfrm>
            <a:off x="639774" y="653143"/>
            <a:ext cx="1468944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AOA (RPA)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F4B8F"/>
              </a:solidFill>
              <a:effectLst/>
              <a:uLnTx/>
              <a:uFillTx/>
              <a:latin typeface="Arial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487AF-58FC-1344-C960-0788EDD95EAB}"/>
              </a:ext>
            </a:extLst>
          </p:cNvPr>
          <p:cNvSpPr txBox="1"/>
          <p:nvPr/>
        </p:nvSpPr>
        <p:spPr>
          <a:xfrm>
            <a:off x="1740344" y="1254109"/>
            <a:ext cx="2916183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1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Project: </a:t>
            </a:r>
          </a:p>
          <a:p>
            <a:pPr marL="0" indent="0" algn="l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1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        - 8 Project for HRD team</a:t>
            </a:r>
          </a:p>
          <a:p>
            <a:pPr marL="0" indent="0" algn="l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1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        - 1 Project for IE team</a:t>
            </a:r>
          </a:p>
          <a:p>
            <a:pPr>
              <a:spcBef>
                <a:spcPts val="600"/>
              </a:spcBef>
              <a:buClr>
                <a:schemeClr val="accent1"/>
              </a:buClr>
              <a:buSzPct val="75000"/>
            </a:pPr>
            <a:r>
              <a:rPr lang="en-US" sz="1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sz="1600" u="sng" dirty="0">
                <a:solidFill>
                  <a:srgbClr val="0000F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Reduce: 17.85 hours/week</a:t>
            </a:r>
            <a:endParaRPr lang="en-US" sz="1400" u="sng" dirty="0">
              <a:solidFill>
                <a:srgbClr val="0000FF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4ADA7-7EC5-F691-C57A-B2488A0938C2}"/>
              </a:ext>
            </a:extLst>
          </p:cNvPr>
          <p:cNvSpPr txBox="1"/>
          <p:nvPr/>
        </p:nvSpPr>
        <p:spPr>
          <a:xfrm>
            <a:off x="1740344" y="2002745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Python automation: 9 scripts to automate critical workflows | Zapier">
            <a:extLst>
              <a:ext uri="{FF2B5EF4-FFF2-40B4-BE49-F238E27FC236}">
                <a16:creationId xmlns:a16="http://schemas.microsoft.com/office/drawing/2014/main" id="{C0B8C81C-DD72-5686-D367-5A53DC352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36" b="12322"/>
          <a:stretch/>
        </p:blipFill>
        <p:spPr bwMode="auto">
          <a:xfrm>
            <a:off x="7871637" y="653143"/>
            <a:ext cx="2981510" cy="21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B9EC77-A4DC-23F5-9206-F99C111EE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86" y="3073537"/>
            <a:ext cx="10398627" cy="291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11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841345-C878-8716-96EA-C7781F04D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071" y="3587299"/>
            <a:ext cx="7222837" cy="3245751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0F95987-25A5-C075-6806-4EBA93DAA9CB}"/>
              </a:ext>
            </a:extLst>
          </p:cNvPr>
          <p:cNvGraphicFramePr>
            <a:graphicFrameLocks noGrp="1"/>
          </p:cNvGraphicFramePr>
          <p:nvPr/>
        </p:nvGraphicFramePr>
        <p:xfrm>
          <a:off x="708396" y="817253"/>
          <a:ext cx="9592180" cy="2674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937">
                  <a:extLst>
                    <a:ext uri="{9D8B030D-6E8A-4147-A177-3AD203B41FA5}">
                      <a16:colId xmlns:a16="http://schemas.microsoft.com/office/drawing/2014/main" val="4172797056"/>
                    </a:ext>
                  </a:extLst>
                </a:gridCol>
                <a:gridCol w="886798">
                  <a:extLst>
                    <a:ext uri="{9D8B030D-6E8A-4147-A177-3AD203B41FA5}">
                      <a16:colId xmlns:a16="http://schemas.microsoft.com/office/drawing/2014/main" val="3450180133"/>
                    </a:ext>
                  </a:extLst>
                </a:gridCol>
                <a:gridCol w="1108494">
                  <a:extLst>
                    <a:ext uri="{9D8B030D-6E8A-4147-A177-3AD203B41FA5}">
                      <a16:colId xmlns:a16="http://schemas.microsoft.com/office/drawing/2014/main" val="1039280944"/>
                    </a:ext>
                  </a:extLst>
                </a:gridCol>
                <a:gridCol w="1108494">
                  <a:extLst>
                    <a:ext uri="{9D8B030D-6E8A-4147-A177-3AD203B41FA5}">
                      <a16:colId xmlns:a16="http://schemas.microsoft.com/office/drawing/2014/main" val="887749880"/>
                    </a:ext>
                  </a:extLst>
                </a:gridCol>
                <a:gridCol w="1108494">
                  <a:extLst>
                    <a:ext uri="{9D8B030D-6E8A-4147-A177-3AD203B41FA5}">
                      <a16:colId xmlns:a16="http://schemas.microsoft.com/office/drawing/2014/main" val="871046246"/>
                    </a:ext>
                  </a:extLst>
                </a:gridCol>
                <a:gridCol w="1138055">
                  <a:extLst>
                    <a:ext uri="{9D8B030D-6E8A-4147-A177-3AD203B41FA5}">
                      <a16:colId xmlns:a16="http://schemas.microsoft.com/office/drawing/2014/main" val="2162523517"/>
                    </a:ext>
                  </a:extLst>
                </a:gridCol>
                <a:gridCol w="1138055">
                  <a:extLst>
                    <a:ext uri="{9D8B030D-6E8A-4147-A177-3AD203B41FA5}">
                      <a16:colId xmlns:a16="http://schemas.microsoft.com/office/drawing/2014/main" val="3576015332"/>
                    </a:ext>
                  </a:extLst>
                </a:gridCol>
                <a:gridCol w="1049376">
                  <a:extLst>
                    <a:ext uri="{9D8B030D-6E8A-4147-A177-3AD203B41FA5}">
                      <a16:colId xmlns:a16="http://schemas.microsoft.com/office/drawing/2014/main" val="675393748"/>
                    </a:ext>
                  </a:extLst>
                </a:gridCol>
                <a:gridCol w="975477">
                  <a:extLst>
                    <a:ext uri="{9D8B030D-6E8A-4147-A177-3AD203B41FA5}">
                      <a16:colId xmlns:a16="http://schemas.microsoft.com/office/drawing/2014/main" val="2565563291"/>
                    </a:ext>
                  </a:extLst>
                </a:gridCol>
              </a:tblGrid>
              <a:tr h="27604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chemeClr val="bg2"/>
                          </a:solidFill>
                          <a:effectLst/>
                          <a:latin typeface="맑은 고딕"/>
                          <a:ea typeface="맑은 고딕"/>
                        </a:rPr>
                        <a:t>Site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chemeClr val="bg2"/>
                          </a:solidFill>
                          <a:effectLst/>
                          <a:latin typeface="맑은 고딕"/>
                          <a:ea typeface="맑은 고딕"/>
                        </a:rPr>
                        <a:t># of Dev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chemeClr val="bg2"/>
                          </a:solidFill>
                          <a:effectLst/>
                          <a:latin typeface="Arial"/>
                          <a:ea typeface="맑은 고딕"/>
                        </a:rPr>
                        <a:t>Before HR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chemeClr val="bg2"/>
                          </a:solidFill>
                          <a:effectLst/>
                          <a:latin typeface="Arial"/>
                          <a:ea typeface="맑은 고딕"/>
                        </a:rPr>
                        <a:t>After HR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chemeClr val="bg2"/>
                          </a:solidFill>
                          <a:effectLst/>
                          <a:latin typeface="Arial"/>
                          <a:ea typeface="맑은 고딕"/>
                        </a:rPr>
                        <a:t>Saving HR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chemeClr val="bg2"/>
                          </a:solidFill>
                          <a:effectLst/>
                          <a:latin typeface="Arial"/>
                          <a:ea typeface="맑은 고딕"/>
                        </a:rPr>
                        <a:t>M/M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chemeClr val="bg2"/>
                          </a:solidFill>
                          <a:effectLst/>
                          <a:latin typeface="Arial"/>
                          <a:ea typeface="맑은 고딕"/>
                        </a:rPr>
                        <a:t>Saving HR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chemeClr val="bg2"/>
                          </a:solidFill>
                          <a:effectLst/>
                          <a:latin typeface="Arial"/>
                          <a:ea typeface="맑은 고딕"/>
                        </a:rPr>
                        <a:t>M/M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chemeClr val="bg2"/>
                          </a:solidFill>
                          <a:effectLst/>
                          <a:latin typeface="맑은 고딕"/>
                          <a:ea typeface="맑은 고딕"/>
                        </a:rPr>
                        <a:t>EFF(%)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9442941"/>
                  </a:ext>
                </a:extLst>
              </a:tr>
              <a:tr h="1984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(Monthly)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(Monthly)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(Monthly)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(Monthly)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(Yearly)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(Yearly)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508813"/>
                  </a:ext>
                </a:extLst>
              </a:tr>
              <a:tr h="1984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4,846.1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1,439.2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3,406.9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40,882.2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255.5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5839"/>
                  </a:ext>
                </a:extLst>
              </a:tr>
              <a:tr h="1984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8,070.2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2,497.4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5,562.8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34.8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65,108.0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417.2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69.1%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3450440"/>
                  </a:ext>
                </a:extLst>
              </a:tr>
              <a:tr h="1984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10,086.6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1,895.3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8,191.2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98,294.9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614.3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9962751"/>
                  </a:ext>
                </a:extLst>
              </a:tr>
              <a:tr h="1984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11,183.0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1,265.4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9,302.1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111,624.8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697.7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7479343"/>
                  </a:ext>
                </a:extLst>
              </a:tr>
              <a:tr h="1645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317.9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68.1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249.8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2,997.6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5101860"/>
                  </a:ext>
                </a:extLst>
              </a:tr>
              <a:tr h="1984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ATJ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1,479.9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1,391.8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16,701.0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104.4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94.1%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3543061"/>
                  </a:ext>
                </a:extLst>
              </a:tr>
              <a:tr h="1984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ATEP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489.0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93.0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396.0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4,752.0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2472789"/>
                  </a:ext>
                </a:extLst>
              </a:tr>
              <a:tr h="2070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ATSH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154.6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68.7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85.9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1,030.6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7615569"/>
                  </a:ext>
                </a:extLst>
              </a:tr>
              <a:tr h="2070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23.8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285.4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1652899"/>
                  </a:ext>
                </a:extLst>
              </a:tr>
              <a:tr h="2070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3288823"/>
                  </a:ext>
                </a:extLst>
              </a:tr>
              <a:tr h="2242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1,316.0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36,651.2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7,414.5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28,610.2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178.8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341,676.4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2,145.7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79.77%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0716112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644F8477-E6DE-40DF-9E9A-092B722D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97" y="433379"/>
            <a:ext cx="5744479" cy="352251"/>
          </a:xfrm>
        </p:spPr>
        <p:txBody>
          <a:bodyPr anchor="b">
            <a:normAutofit/>
          </a:bodyPr>
          <a:lstStyle/>
          <a:p>
            <a:r>
              <a:rPr lang="en-US" sz="1800" dirty="0">
                <a:ea typeface="+mj-lt"/>
                <a:cs typeface="+mj-lt"/>
              </a:rPr>
              <a:t>Achievements : Time &amp; Resource Saving (As of AUG)</a:t>
            </a:r>
          </a:p>
        </p:txBody>
      </p:sp>
      <p:sp>
        <p:nvSpPr>
          <p:cNvPr id="4" name="Google Shape;506;p103">
            <a:extLst>
              <a:ext uri="{FF2B5EF4-FFF2-40B4-BE49-F238E27FC236}">
                <a16:creationId xmlns:a16="http://schemas.microsoft.com/office/drawing/2014/main" id="{D3175FB6-1D04-DC9D-725B-BD012E711FE7}"/>
              </a:ext>
            </a:extLst>
          </p:cNvPr>
          <p:cNvSpPr txBox="1">
            <a:spLocks/>
          </p:cNvSpPr>
          <p:nvPr/>
        </p:nvSpPr>
        <p:spPr>
          <a:xfrm>
            <a:off x="9896956" y="812963"/>
            <a:ext cx="2295761" cy="3522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>
            <a:lvl1pPr marL="457200" lvl="0" indent="-3143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1350"/>
              <a:buFont typeface="Segoe UI Symbol" panose="020B0502040204020203" pitchFamily="34" charset="0"/>
              <a:buChar char="▶"/>
              <a:defRPr lang="en-US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400" lvl="1" indent="-3143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1350"/>
              <a:buFont typeface="Segoe UI Symbol" panose="020B0502040204020203" pitchFamily="34" charset="0"/>
              <a:buChar char="▷"/>
              <a:defRPr lang="en-US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lvl="2" indent="-3143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1350"/>
              <a:buFont typeface="Segoe UI Symbol" panose="020B0502040204020203" pitchFamily="34" charset="0"/>
              <a:buChar char="⨠"/>
              <a:tabLst/>
              <a:defRPr lang="en-US"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800" lvl="3" indent="-3143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1350"/>
              <a:buFont typeface="Segoe UI Symbol" panose="020B0502040204020203" pitchFamily="34" charset="0"/>
              <a:buChar char="–"/>
              <a:defRPr lang="en-US"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286000" lvl="4" indent="-34290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1800"/>
              <a:buFont typeface="Arial" panose="020B0604020202020204" pitchFamily="34" charset="0"/>
              <a:buChar char="▸"/>
              <a:defRPr lang="en-US"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743200" lvl="5" indent="-342900" algn="l" defTabSz="914400" rtl="0" eaLnBrk="1" latinLnBrk="0" hangingPunct="1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90000"/>
              </a:lnSpc>
              <a:spcBef>
                <a:spcPts val="0"/>
              </a:spcBef>
              <a:buClr>
                <a:srgbClr val="0F4B8F">
                  <a:lumMod val="75000"/>
                </a:srgbClr>
              </a:buClr>
              <a:buSzPts val="1388"/>
              <a:buFont typeface="Segoe UI Symbol" panose="020B0502040204020203" pitchFamily="34" charset="0"/>
              <a:buNone/>
            </a:pPr>
            <a:r>
              <a:rPr altLang="ko-KR" sz="1400">
                <a:solidFill>
                  <a:srgbClr val="464D5A"/>
                </a:solidFill>
              </a:rPr>
              <a:t>* 1 M/M= 160 hours</a:t>
            </a:r>
            <a:endParaRPr lang="ko-KR" altLang="en-US" sz="1400">
              <a:solidFill>
                <a:srgbClr val="464D5A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014154-80CA-EE4C-20A4-12FA2FA043EC}"/>
              </a:ext>
            </a:extLst>
          </p:cNvPr>
          <p:cNvGrpSpPr/>
          <p:nvPr/>
        </p:nvGrpSpPr>
        <p:grpSpPr>
          <a:xfrm>
            <a:off x="5504486" y="4013990"/>
            <a:ext cx="3228801" cy="1688275"/>
            <a:chOff x="10218847" y="2160558"/>
            <a:chExt cx="3753331" cy="1688275"/>
          </a:xfrm>
        </p:grpSpPr>
        <p:sp>
          <p:nvSpPr>
            <p:cNvPr id="9" name="Explosion: 14 Points 8">
              <a:extLst>
                <a:ext uri="{FF2B5EF4-FFF2-40B4-BE49-F238E27FC236}">
                  <a16:creationId xmlns:a16="http://schemas.microsoft.com/office/drawing/2014/main" id="{69CD1BE3-16B9-ABA6-1302-5DBEED5D7100}"/>
                </a:ext>
              </a:extLst>
            </p:cNvPr>
            <p:cNvSpPr/>
            <p:nvPr/>
          </p:nvSpPr>
          <p:spPr>
            <a:xfrm rot="21060000">
              <a:off x="10218847" y="2160558"/>
              <a:ext cx="3753331" cy="1688275"/>
            </a:xfrm>
            <a:prstGeom prst="irregularSeal2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chemeClr val="bg1"/>
                </a:buClr>
                <a:buSzPct val="75000"/>
              </a:pPr>
              <a:r>
                <a:rPr lang="en-US" sz="1600" b="1">
                  <a:solidFill>
                    <a:srgbClr val="FF0000"/>
                  </a:solidFill>
                  <a:latin typeface="Arial"/>
                  <a:cs typeface="Arial"/>
                </a:rPr>
                <a:t>79.8%</a:t>
              </a:r>
              <a:r>
                <a:rPr lang="en-US" sz="1600">
                  <a:solidFill>
                    <a:srgbClr val="FF0000"/>
                  </a:solidFill>
                  <a:latin typeface="Arial"/>
                  <a:cs typeface="Arial"/>
                </a:rPr>
                <a:t> Work </a:t>
              </a:r>
              <a:endParaRPr lang="en-US" sz="1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>
                  <a:solidFill>
                    <a:srgbClr val="FF0000"/>
                  </a:solidFill>
                  <a:latin typeface="Arial"/>
                  <a:cs typeface="Arial"/>
                </a:rPr>
                <a:t>Efficiency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Arrow: Notched Right 12">
              <a:extLst>
                <a:ext uri="{FF2B5EF4-FFF2-40B4-BE49-F238E27FC236}">
                  <a16:creationId xmlns:a16="http://schemas.microsoft.com/office/drawing/2014/main" id="{F86824F7-E150-FA35-9D5C-442514B4864E}"/>
                </a:ext>
              </a:extLst>
            </p:cNvPr>
            <p:cNvSpPr/>
            <p:nvPr/>
          </p:nvSpPr>
          <p:spPr>
            <a:xfrm rot="16200000">
              <a:off x="12466580" y="2737884"/>
              <a:ext cx="656938" cy="294131"/>
            </a:xfrm>
            <a:prstGeom prst="notchedRight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2991660-CB43-1C65-07A3-40DF16670064}"/>
              </a:ext>
            </a:extLst>
          </p:cNvPr>
          <p:cNvSpPr/>
          <p:nvPr/>
        </p:nvSpPr>
        <p:spPr>
          <a:xfrm>
            <a:off x="226117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6, </a:t>
            </a:r>
            <a:r>
              <a:rPr lang="en-US" sz="1800" kern="0" dirty="0">
                <a:solidFill>
                  <a:srgbClr val="0F4B8F"/>
                </a:solidFill>
                <a:latin typeface="Arial"/>
                <a:ea typeface="ＭＳ Ｐゴシック" pitchFamily="34" charset="-128"/>
                <a:cs typeface="Arial" panose="020B0604020202020204" pitchFamily="34" charset="0"/>
              </a:rPr>
              <a:t>IT Activities and Improvements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F4B8F"/>
              </a:solidFill>
              <a:effectLst/>
              <a:uLnTx/>
              <a:uFillTx/>
              <a:latin typeface="Arial"/>
              <a:ea typeface="ＭＳ Ｐゴシック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484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66929ED-04BE-C750-15F9-15591747B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915" y="74816"/>
            <a:ext cx="3982480" cy="981947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Amkor-Technology</a:t>
            </a:r>
            <a:br>
              <a:rPr lang="en-US" altLang="ko-KR" b="1" dirty="0"/>
            </a:br>
            <a:r>
              <a:rPr lang="en-US" altLang="ko-KR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ATV IT ORG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664BA4F-E3AF-FD75-2853-DA3B84F667CB}"/>
              </a:ext>
            </a:extLst>
          </p:cNvPr>
          <p:cNvSpPr/>
          <p:nvPr/>
        </p:nvSpPr>
        <p:spPr>
          <a:xfrm>
            <a:off x="5489327" y="1536134"/>
            <a:ext cx="1092518" cy="540424"/>
          </a:xfrm>
          <a:prstGeom prst="roundRect">
            <a:avLst/>
          </a:prstGeom>
          <a:solidFill>
            <a:srgbClr val="21B2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JS Lim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Sr. Director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12A1572-0230-23E9-2AA1-8241A76C33D0}"/>
              </a:ext>
            </a:extLst>
          </p:cNvPr>
          <p:cNvSpPr/>
          <p:nvPr/>
        </p:nvSpPr>
        <p:spPr>
          <a:xfrm>
            <a:off x="558615" y="3303773"/>
            <a:ext cx="1092518" cy="540424"/>
          </a:xfrm>
          <a:prstGeom prst="roundRect">
            <a:avLst/>
          </a:prstGeom>
          <a:solidFill>
            <a:srgbClr val="21B2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GH Kim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Network/Cabling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    Sr. Director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23C56B8-A168-E553-D25A-8668E98B2FEC}"/>
              </a:ext>
            </a:extLst>
          </p:cNvPr>
          <p:cNvSpPr/>
          <p:nvPr/>
        </p:nvSpPr>
        <p:spPr>
          <a:xfrm>
            <a:off x="558615" y="4047560"/>
            <a:ext cx="1092518" cy="540424"/>
          </a:xfrm>
          <a:prstGeom prst="roundRect">
            <a:avLst/>
          </a:prstGeom>
          <a:solidFill>
            <a:srgbClr val="21B2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Tam NV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Network/Cabling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Manager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A6959A5-C13D-0F78-5782-428A6202D070}"/>
              </a:ext>
            </a:extLst>
          </p:cNvPr>
          <p:cNvSpPr/>
          <p:nvPr/>
        </p:nvSpPr>
        <p:spPr>
          <a:xfrm>
            <a:off x="2304855" y="3302599"/>
            <a:ext cx="1092518" cy="540424"/>
          </a:xfrm>
          <a:prstGeom prst="roundRect">
            <a:avLst/>
          </a:prstGeom>
          <a:solidFill>
            <a:srgbClr val="21B2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JG Kim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  Server/iSeries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Sr. Director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76E1756-7742-F90F-156A-43D4F07AF4FC}"/>
              </a:ext>
            </a:extLst>
          </p:cNvPr>
          <p:cNvSpPr/>
          <p:nvPr/>
        </p:nvSpPr>
        <p:spPr>
          <a:xfrm>
            <a:off x="509811" y="4655178"/>
            <a:ext cx="1141322" cy="540424"/>
          </a:xfrm>
          <a:prstGeom prst="roundRect">
            <a:avLst/>
          </a:prstGeom>
          <a:solidFill>
            <a:srgbClr val="21B2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62500" lnSpcReduction="20000"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Ngoc NT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   Network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Manager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7BC9246-18DC-6945-789E-ADE7315E41DA}"/>
              </a:ext>
            </a:extLst>
          </p:cNvPr>
          <p:cNvSpPr/>
          <p:nvPr/>
        </p:nvSpPr>
        <p:spPr>
          <a:xfrm>
            <a:off x="4165922" y="3309561"/>
            <a:ext cx="1248662" cy="540424"/>
          </a:xfrm>
          <a:prstGeom prst="roundRect">
            <a:avLst/>
          </a:prstGeom>
          <a:solidFill>
            <a:srgbClr val="21B2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62500" lnSpcReduction="20000"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 WH Choi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Security/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Sv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.</a:t>
            </a:r>
            <a:r>
              <a:rPr lang="en-US" sz="1600" dirty="0">
                <a:solidFill>
                  <a:schemeClr val="bg1"/>
                </a:solidFill>
                <a:latin typeface="Arial" panose="020B0604020202020204"/>
              </a:rPr>
              <a:t>D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esk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     Sr. Director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E952A57-0FB8-6004-6975-1AAABE19E067}"/>
              </a:ext>
            </a:extLst>
          </p:cNvPr>
          <p:cNvSpPr/>
          <p:nvPr/>
        </p:nvSpPr>
        <p:spPr>
          <a:xfrm>
            <a:off x="2356000" y="3999241"/>
            <a:ext cx="1092518" cy="540424"/>
          </a:xfrm>
          <a:prstGeom prst="roundRect">
            <a:avLst/>
          </a:prstGeom>
          <a:solidFill>
            <a:srgbClr val="21B2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47500" lnSpcReduction="20000"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Hue Pham Van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Deskside Support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Sr. Staff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9A30A3-CFBB-C2C4-BF79-3EA4A477FB8F}"/>
              </a:ext>
            </a:extLst>
          </p:cNvPr>
          <p:cNvSpPr/>
          <p:nvPr/>
        </p:nvSpPr>
        <p:spPr>
          <a:xfrm>
            <a:off x="11080178" y="4030000"/>
            <a:ext cx="1092518" cy="540424"/>
          </a:xfrm>
          <a:prstGeom prst="roundRect">
            <a:avLst/>
          </a:prstGeom>
          <a:solidFill>
            <a:srgbClr val="21B2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r" defTabSz="914400" latinLnBrk="1"/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Thanh TC</a:t>
            </a:r>
          </a:p>
          <a:p>
            <a:pPr algn="r" defTabSz="914400" latinLnBrk="1"/>
            <a:r>
              <a:rPr lang="en-US" sz="900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Schedule/Web</a:t>
            </a:r>
          </a:p>
          <a:p>
            <a:pPr algn="r" defTabSz="914400" latinLnBrk="1"/>
            <a:r>
              <a:rPr lang="en-US" sz="900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/AOA</a:t>
            </a:r>
          </a:p>
          <a:p>
            <a:pPr algn="r" defTabSz="914400" latinLnBrk="1"/>
            <a:r>
              <a:rPr lang="en-US" sz="800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Staff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1F50670-48E4-0306-CE01-F3768131D75C}"/>
              </a:ext>
            </a:extLst>
          </p:cNvPr>
          <p:cNvSpPr/>
          <p:nvPr/>
        </p:nvSpPr>
        <p:spPr>
          <a:xfrm>
            <a:off x="2304855" y="4699529"/>
            <a:ext cx="1092518" cy="540424"/>
          </a:xfrm>
          <a:prstGeom prst="roundRect">
            <a:avLst/>
          </a:prstGeom>
          <a:solidFill>
            <a:srgbClr val="21B2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Loi Luu Van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  Server/</a:t>
            </a:r>
            <a:r>
              <a:rPr lang="en-US" sz="1600" dirty="0">
                <a:solidFill>
                  <a:schemeClr val="bg1"/>
                </a:solidFill>
                <a:latin typeface="Arial"/>
              </a:rPr>
              <a:t>iSeries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         Sr. Staff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A4E0546-0211-D437-BE55-BE542C9315FA}"/>
              </a:ext>
            </a:extLst>
          </p:cNvPr>
          <p:cNvSpPr/>
          <p:nvPr/>
        </p:nvSpPr>
        <p:spPr>
          <a:xfrm>
            <a:off x="9502323" y="3280306"/>
            <a:ext cx="1247414" cy="540424"/>
          </a:xfrm>
          <a:prstGeom prst="roundRect">
            <a:avLst/>
          </a:prstGeom>
          <a:solidFill>
            <a:srgbClr val="21B2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cs typeface="Times New Roman" panose="02020603050405020304" pitchFamily="18" charset="0"/>
              </a:rPr>
              <a:t>Quan ND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Shipment/VIS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Assistant Manager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4989386-D0F5-3C39-AD2D-ED49A9F23953}"/>
              </a:ext>
            </a:extLst>
          </p:cNvPr>
          <p:cNvSpPr/>
          <p:nvPr/>
        </p:nvSpPr>
        <p:spPr>
          <a:xfrm>
            <a:off x="7974556" y="3315758"/>
            <a:ext cx="1092518" cy="540424"/>
          </a:xfrm>
          <a:prstGeom prst="roundRect">
            <a:avLst/>
          </a:prstGeom>
          <a:solidFill>
            <a:srgbClr val="21B2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47500" lnSpcReduction="20000"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cs typeface="Times New Roman" panose="02020603050405020304" pitchFamily="18" charset="0"/>
              </a:rPr>
              <a:t>Dao NV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Bank/Test IC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Assistant Manager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0765E75-5E9B-32D7-5552-08E0C1F3145F}"/>
              </a:ext>
            </a:extLst>
          </p:cNvPr>
          <p:cNvSpPr/>
          <p:nvPr/>
        </p:nvSpPr>
        <p:spPr>
          <a:xfrm>
            <a:off x="11099792" y="3294421"/>
            <a:ext cx="1092518" cy="540424"/>
          </a:xfrm>
          <a:prstGeom prst="roundRect">
            <a:avLst/>
          </a:prstGeom>
          <a:solidFill>
            <a:srgbClr val="21B2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62500" lnSpcReduction="20000"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Richard LB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Schedule/RTS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Sr. Developer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445B8D0-61C8-0844-DD93-02DE8D9EC471}"/>
              </a:ext>
            </a:extLst>
          </p:cNvPr>
          <p:cNvSpPr/>
          <p:nvPr/>
        </p:nvSpPr>
        <p:spPr>
          <a:xfrm>
            <a:off x="6336619" y="3294032"/>
            <a:ext cx="1092518" cy="540424"/>
          </a:xfrm>
          <a:prstGeom prst="roundRect">
            <a:avLst/>
          </a:prstGeom>
          <a:solidFill>
            <a:srgbClr val="21B2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Thao PT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SAP/SRM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Staff</a:t>
            </a:r>
          </a:p>
        </p:txBody>
      </p:sp>
      <p:pic>
        <p:nvPicPr>
          <p:cNvPr id="34" name="그림 47">
            <a:extLst>
              <a:ext uri="{FF2B5EF4-FFF2-40B4-BE49-F238E27FC236}">
                <a16:creationId xmlns:a16="http://schemas.microsoft.com/office/drawing/2014/main" id="{80F5501F-0997-2C3D-513A-640441810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482" y="1544830"/>
            <a:ext cx="484517" cy="53925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7" name="그림 51">
            <a:extLst>
              <a:ext uri="{FF2B5EF4-FFF2-40B4-BE49-F238E27FC236}">
                <a16:creationId xmlns:a16="http://schemas.microsoft.com/office/drawing/2014/main" id="{BBE35073-BE54-8DF9-65AA-E20C8F28B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219" y="3332549"/>
            <a:ext cx="463371" cy="51047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8" name="그림 54">
            <a:extLst>
              <a:ext uri="{FF2B5EF4-FFF2-40B4-BE49-F238E27FC236}">
                <a16:creationId xmlns:a16="http://schemas.microsoft.com/office/drawing/2014/main" id="{EB4A4592-61FD-1999-7FF5-153E74FE3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23" y="3303773"/>
            <a:ext cx="484851" cy="54042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9" name="그림 63">
            <a:extLst>
              <a:ext uri="{FF2B5EF4-FFF2-40B4-BE49-F238E27FC236}">
                <a16:creationId xmlns:a16="http://schemas.microsoft.com/office/drawing/2014/main" id="{D1B534FD-ADB0-BDD4-8C3A-D7568DD4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89" y="3990400"/>
            <a:ext cx="507444" cy="53007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1" name="그림 57">
            <a:extLst>
              <a:ext uri="{FF2B5EF4-FFF2-40B4-BE49-F238E27FC236}">
                <a16:creationId xmlns:a16="http://schemas.microsoft.com/office/drawing/2014/main" id="{CA72B769-5AB0-6DC1-52A1-7B35F2ADF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062" y="4019431"/>
            <a:ext cx="511492" cy="54042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" name="그림 55">
            <a:extLst>
              <a:ext uri="{FF2B5EF4-FFF2-40B4-BE49-F238E27FC236}">
                <a16:creationId xmlns:a16="http://schemas.microsoft.com/office/drawing/2014/main" id="{D4106AA3-89E4-5BAC-003A-D3474BD17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0121" y="3310735"/>
            <a:ext cx="484851" cy="53925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" name="그림 48">
            <a:extLst>
              <a:ext uri="{FF2B5EF4-FFF2-40B4-BE49-F238E27FC236}">
                <a16:creationId xmlns:a16="http://schemas.microsoft.com/office/drawing/2014/main" id="{A110858E-042C-D7B2-2F6A-F82DC97A1B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2392" y="3255412"/>
            <a:ext cx="468638" cy="56531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4" name="그림 53">
            <a:extLst>
              <a:ext uri="{FF2B5EF4-FFF2-40B4-BE49-F238E27FC236}">
                <a16:creationId xmlns:a16="http://schemas.microsoft.com/office/drawing/2014/main" id="{9000C2D7-3C04-9EF3-7B71-B54988B730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4625" y="3294003"/>
            <a:ext cx="484558" cy="54042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5" name="그림 50">
            <a:extLst>
              <a:ext uri="{FF2B5EF4-FFF2-40B4-BE49-F238E27FC236}">
                <a16:creationId xmlns:a16="http://schemas.microsoft.com/office/drawing/2014/main" id="{6BF82D9E-31F9-9DB0-DCD5-7049324119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1551" y="3266032"/>
            <a:ext cx="426635" cy="52238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6" name="그림 58">
            <a:extLst>
              <a:ext uri="{FF2B5EF4-FFF2-40B4-BE49-F238E27FC236}">
                <a16:creationId xmlns:a16="http://schemas.microsoft.com/office/drawing/2014/main" id="{AE8A93A3-185B-0403-A63C-9D3C700D66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3497" y="3312578"/>
            <a:ext cx="508315" cy="53925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7" name="그림 14">
            <a:extLst>
              <a:ext uri="{FF2B5EF4-FFF2-40B4-BE49-F238E27FC236}">
                <a16:creationId xmlns:a16="http://schemas.microsoft.com/office/drawing/2014/main" id="{2E2C06C1-38A7-3AA5-313A-D962E76CFB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28351" y="4028826"/>
            <a:ext cx="433537" cy="51047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27861EC-5B44-17B4-7ECE-29370BDF57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69" y="4764455"/>
            <a:ext cx="439896" cy="41057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17EF21DF-62ED-A97D-57A5-0D20BEF0BD4C}"/>
              </a:ext>
            </a:extLst>
          </p:cNvPr>
          <p:cNvCxnSpPr>
            <a:cxnSpLocks/>
            <a:stCxn id="22" idx="0"/>
            <a:endCxn id="21" idx="2"/>
          </p:cNvCxnSpPr>
          <p:nvPr/>
        </p:nvCxnSpPr>
        <p:spPr>
          <a:xfrm rot="5400000" flipH="1" flipV="1">
            <a:off x="2956623" y="224810"/>
            <a:ext cx="1227215" cy="493071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2BC4C9B1-8A65-C379-B081-EE28B290D46F}"/>
              </a:ext>
            </a:extLst>
          </p:cNvPr>
          <p:cNvCxnSpPr>
            <a:cxnSpLocks/>
            <a:stCxn id="21" idx="2"/>
            <a:endCxn id="32" idx="0"/>
          </p:cNvCxnSpPr>
          <p:nvPr/>
        </p:nvCxnSpPr>
        <p:spPr>
          <a:xfrm rot="16200000" flipH="1">
            <a:off x="8231887" y="-119744"/>
            <a:ext cx="1217863" cy="561046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D8036791-49DE-AD30-00E3-FA88DCE9A0CF}"/>
              </a:ext>
            </a:extLst>
          </p:cNvPr>
          <p:cNvSpPr txBox="1"/>
          <p:nvPr/>
        </p:nvSpPr>
        <p:spPr>
          <a:xfrm>
            <a:off x="3074621" y="2141873"/>
            <a:ext cx="1003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Infra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24F33D3-918A-7413-3EC0-FF700A5429EF}"/>
              </a:ext>
            </a:extLst>
          </p:cNvPr>
          <p:cNvSpPr txBox="1"/>
          <p:nvPr/>
        </p:nvSpPr>
        <p:spPr>
          <a:xfrm>
            <a:off x="8204164" y="2094156"/>
            <a:ext cx="2190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A9413FA-66C8-0D61-69F8-47B7724B0376}"/>
              </a:ext>
            </a:extLst>
          </p:cNvPr>
          <p:cNvSpPr/>
          <p:nvPr/>
        </p:nvSpPr>
        <p:spPr>
          <a:xfrm>
            <a:off x="170132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1.1, ATV IT ORG Introduce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4E8DB-7A7D-5A37-DBBE-A10B1076B8BE}"/>
              </a:ext>
            </a:extLst>
          </p:cNvPr>
          <p:cNvSpPr txBox="1"/>
          <p:nvPr/>
        </p:nvSpPr>
        <p:spPr>
          <a:xfrm>
            <a:off x="343880" y="5380140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5EE88-8E51-72B8-3AF6-289BBDCF79CF}"/>
              </a:ext>
            </a:extLst>
          </p:cNvPr>
          <p:cNvSpPr txBox="1"/>
          <p:nvPr/>
        </p:nvSpPr>
        <p:spPr>
          <a:xfrm>
            <a:off x="1609365" y="5427946"/>
            <a:ext cx="1930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Server/Storage/VM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879083-C999-BA45-E183-0CDC5F1F57FC}"/>
              </a:ext>
            </a:extLst>
          </p:cNvPr>
          <p:cNvSpPr txBox="1"/>
          <p:nvPr/>
        </p:nvSpPr>
        <p:spPr>
          <a:xfrm>
            <a:off x="3579588" y="5456791"/>
            <a:ext cx="2316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Services Desk/InfoSec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46452-9399-05A5-0DB8-2BBB39E57213}"/>
              </a:ext>
            </a:extLst>
          </p:cNvPr>
          <p:cNvSpPr txBox="1"/>
          <p:nvPr/>
        </p:nvSpPr>
        <p:spPr>
          <a:xfrm>
            <a:off x="8540968" y="5342766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eMES &amp; SAP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E34BB78-1D33-7B25-BB0A-E168BF6081E6}"/>
              </a:ext>
            </a:extLst>
          </p:cNvPr>
          <p:cNvSpPr/>
          <p:nvPr/>
        </p:nvSpPr>
        <p:spPr>
          <a:xfrm>
            <a:off x="9524897" y="4060131"/>
            <a:ext cx="1251902" cy="540424"/>
          </a:xfrm>
          <a:prstGeom prst="roundRect">
            <a:avLst/>
          </a:prstGeom>
          <a:solidFill>
            <a:srgbClr val="21B2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62500" lnSpcReduction="20000"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Dien ND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Shipment/VIS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Staff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5EFFC3-D0F3-8FF8-39CA-6CD4B0212E0B}"/>
              </a:ext>
            </a:extLst>
          </p:cNvPr>
          <p:cNvSpPr/>
          <p:nvPr/>
        </p:nvSpPr>
        <p:spPr>
          <a:xfrm>
            <a:off x="8029641" y="3977837"/>
            <a:ext cx="1037433" cy="540424"/>
          </a:xfrm>
          <a:prstGeom prst="roundRect">
            <a:avLst/>
          </a:prstGeom>
          <a:solidFill>
            <a:srgbClr val="21B2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62500" lnSpcReduction="20000"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Arial" panose="020B0604020202020204"/>
              </a:rPr>
              <a:t>Long ND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Bank/Test IC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Staff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79F43B-712F-9040-B9B9-73C3C32FE9E6}"/>
              </a:ext>
            </a:extLst>
          </p:cNvPr>
          <p:cNvSpPr/>
          <p:nvPr/>
        </p:nvSpPr>
        <p:spPr>
          <a:xfrm>
            <a:off x="4150196" y="3956761"/>
            <a:ext cx="1233909" cy="540424"/>
          </a:xfrm>
          <a:prstGeom prst="roundRect">
            <a:avLst/>
          </a:prstGeom>
          <a:solidFill>
            <a:srgbClr val="21B2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algn="r" defTabSz="914400" latinLnBrk="1">
              <a:defRPr/>
            </a:pPr>
            <a:r>
              <a:rPr lang="en-US" sz="1600" dirty="0">
                <a:solidFill>
                  <a:schemeClr val="bg1"/>
                </a:solidFill>
                <a:latin typeface="Arial" panose="020B0604020202020204"/>
              </a:rPr>
              <a:t>Thao NV</a:t>
            </a:r>
          </a:p>
          <a:p>
            <a:pPr algn="r" defTabSz="914400" latinLnBrk="1"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Security/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Sv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.</a:t>
            </a:r>
            <a:r>
              <a:rPr lang="en-US" sz="1300" dirty="0">
                <a:solidFill>
                  <a:schemeClr val="bg1"/>
                </a:solidFill>
                <a:latin typeface="Arial" panose="020B0604020202020204"/>
              </a:rPr>
              <a:t>D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esk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Assistant Manager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930341B-AEC3-C483-8D38-F8A087F00B45}"/>
              </a:ext>
            </a:extLst>
          </p:cNvPr>
          <p:cNvSpPr/>
          <p:nvPr/>
        </p:nvSpPr>
        <p:spPr>
          <a:xfrm>
            <a:off x="4135442" y="4655178"/>
            <a:ext cx="1248663" cy="540424"/>
          </a:xfrm>
          <a:prstGeom prst="roundRect">
            <a:avLst/>
          </a:prstGeom>
          <a:solidFill>
            <a:srgbClr val="21B2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Arial" panose="020B0604020202020204"/>
              </a:rPr>
              <a:t>Binh NV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Sv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.</a:t>
            </a:r>
            <a:r>
              <a:rPr lang="en-US" sz="1300" dirty="0">
                <a:solidFill>
                  <a:schemeClr val="bg1"/>
                </a:solidFill>
                <a:latin typeface="Arial" panose="020B0604020202020204"/>
              </a:rPr>
              <a:t>D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esk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Sr.Staff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4BCD8A-3CB9-6ED3-A9D5-9498112E9DB0}"/>
              </a:ext>
            </a:extLst>
          </p:cNvPr>
          <p:cNvSpPr/>
          <p:nvPr/>
        </p:nvSpPr>
        <p:spPr>
          <a:xfrm>
            <a:off x="6419346" y="3993639"/>
            <a:ext cx="986483" cy="540424"/>
          </a:xfrm>
          <a:prstGeom prst="roundRect">
            <a:avLst/>
          </a:prstGeom>
          <a:solidFill>
            <a:srgbClr val="21B2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62500" lnSpcReduction="20000"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b="1" dirty="0">
                <a:solidFill>
                  <a:schemeClr val="bg1"/>
                </a:solidFill>
                <a:latin typeface="Arial" panose="020B0604020202020204"/>
              </a:rPr>
              <a:t>Thang ND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SAP/SRM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Staff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15" name="Picture 14" descr="A person with dark hair wearing a blue and white striped shirt&#10;&#10;Description automatically generated">
            <a:extLst>
              <a:ext uri="{FF2B5EF4-FFF2-40B4-BE49-F238E27FC236}">
                <a16:creationId xmlns:a16="http://schemas.microsoft.com/office/drawing/2014/main" id="{52033DC6-FFA1-6C3B-03D5-27DBEB5DD9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60" y="4649076"/>
            <a:ext cx="565200" cy="565200"/>
          </a:xfrm>
          <a:prstGeom prst="ellipse">
            <a:avLst/>
          </a:prstGeom>
          <a:ln w="635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 descr="A person with short black hair&#10;&#10;Description automatically generated">
            <a:extLst>
              <a:ext uri="{FF2B5EF4-FFF2-40B4-BE49-F238E27FC236}">
                <a16:creationId xmlns:a16="http://schemas.microsoft.com/office/drawing/2014/main" id="{6C5D157F-F5A4-53F7-5A64-4A0F0906D7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59" y="3971907"/>
            <a:ext cx="565200" cy="565200"/>
          </a:xfrm>
          <a:prstGeom prst="ellipse">
            <a:avLst/>
          </a:prstGeom>
          <a:ln w="635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 descr="A person in a blue shirt&#10;&#10;Description automatically generated">
            <a:extLst>
              <a:ext uri="{FF2B5EF4-FFF2-40B4-BE49-F238E27FC236}">
                <a16:creationId xmlns:a16="http://schemas.microsoft.com/office/drawing/2014/main" id="{3273BD93-BC9D-161D-24E7-63259A5CF9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387" y="4609827"/>
            <a:ext cx="565200" cy="565200"/>
          </a:xfrm>
          <a:prstGeom prst="ellipse">
            <a:avLst/>
          </a:prstGeom>
          <a:ln w="635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Picture 34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4337DA4E-B382-4EE4-3201-B90A4D5256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84" y="3935812"/>
            <a:ext cx="565200" cy="565200"/>
          </a:xfrm>
          <a:prstGeom prst="ellipse">
            <a:avLst/>
          </a:prstGeom>
          <a:ln w="635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" name="Picture 40" descr="A person in a blue shirt&#10;&#10;Description automatically generated">
            <a:extLst>
              <a:ext uri="{FF2B5EF4-FFF2-40B4-BE49-F238E27FC236}">
                <a16:creationId xmlns:a16="http://schemas.microsoft.com/office/drawing/2014/main" id="{7B2DACF6-455E-9C05-597E-C34E3318779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70" y="3924092"/>
            <a:ext cx="565200" cy="565200"/>
          </a:xfrm>
          <a:prstGeom prst="ellipse">
            <a:avLst/>
          </a:prstGeom>
          <a:ln w="3175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Picture 42" descr="A person in a white shirt&#10;&#10;Description automatically generated">
            <a:extLst>
              <a:ext uri="{FF2B5EF4-FFF2-40B4-BE49-F238E27FC236}">
                <a16:creationId xmlns:a16="http://schemas.microsoft.com/office/drawing/2014/main" id="{E7B4045E-276F-CAA2-6BFA-A965A8A383E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573" y="3981361"/>
            <a:ext cx="609600" cy="609600"/>
          </a:xfrm>
          <a:prstGeom prst="ellipse">
            <a:avLst/>
          </a:prstGeom>
          <a:ln w="635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88911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710D032-02D2-01D1-F9A8-599BBD86F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4" t="-459" r="17152" b="-1012"/>
          <a:stretch/>
        </p:blipFill>
        <p:spPr>
          <a:xfrm>
            <a:off x="7789385" y="2398072"/>
            <a:ext cx="2139521" cy="1729958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EF03FF-9EC4-FD08-9723-7ADA01C1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060" y="393586"/>
            <a:ext cx="5312068" cy="1574182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cs typeface="Arial"/>
              </a:rPr>
              <a:t>Python Training Course</a:t>
            </a:r>
            <a:br>
              <a:rPr lang="en-US" sz="2800" dirty="0">
                <a:cs typeface="Arial"/>
              </a:rPr>
            </a:br>
            <a:r>
              <a:rPr lang="en-US" sz="1400" dirty="0">
                <a:cs typeface="Arial"/>
              </a:rPr>
              <a:t>Teacher:   Quan Nguyen Duc</a:t>
            </a:r>
            <a:br>
              <a:rPr lang="en-US" sz="1400" dirty="0">
                <a:cs typeface="Arial"/>
              </a:rPr>
            </a:br>
            <a:r>
              <a:rPr lang="en-US" sz="1400" dirty="0">
                <a:cs typeface="Arial"/>
              </a:rPr>
              <a:t>Asist:      Richard, Cody Hiep</a:t>
            </a:r>
            <a:br>
              <a:rPr lang="en-US" sz="1400" dirty="0">
                <a:cs typeface="Arial"/>
              </a:rPr>
            </a:br>
            <a:r>
              <a:rPr lang="en-US" sz="1400" dirty="0">
                <a:cs typeface="Arial"/>
              </a:rPr>
              <a:t>participants:            15 mem’s</a:t>
            </a:r>
            <a:br>
              <a:rPr lang="en-US" sz="1400" dirty="0">
                <a:cs typeface="Arial"/>
              </a:rPr>
            </a:br>
            <a:r>
              <a:rPr lang="en-US" sz="1400" dirty="0">
                <a:cs typeface="Arial"/>
              </a:rPr>
              <a:t>participants : 18 days training</a:t>
            </a:r>
            <a:endParaRPr lang="en-US" sz="2800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888CAEE-844A-95CD-5787-7F905A5D9BA3}"/>
              </a:ext>
            </a:extLst>
          </p:cNvPr>
          <p:cNvSpPr txBox="1"/>
          <p:nvPr/>
        </p:nvSpPr>
        <p:spPr>
          <a:xfrm>
            <a:off x="2962613" y="4191481"/>
            <a:ext cx="2476960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Python Installation</a:t>
            </a:r>
            <a:endParaRPr lang="en-US" sz="2000" b="1" dirty="0">
              <a:cs typeface="Arial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524475F-3145-AA53-539C-73839FD4FE30}"/>
              </a:ext>
            </a:extLst>
          </p:cNvPr>
          <p:cNvSpPr txBox="1"/>
          <p:nvPr/>
        </p:nvSpPr>
        <p:spPr>
          <a:xfrm>
            <a:off x="7788107" y="4145099"/>
            <a:ext cx="204921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Trainees</a:t>
            </a:r>
          </a:p>
          <a:p>
            <a:pPr algn="ctr"/>
            <a:r>
              <a:rPr lang="en-US" sz="2000" b="1" dirty="0"/>
              <a:t> Final Projects</a:t>
            </a:r>
          </a:p>
        </p:txBody>
      </p:sp>
      <p:pic>
        <p:nvPicPr>
          <p:cNvPr id="8" name="Picture 7" descr="WINDOWS FORMAT AND INSTALLATION PLX CALL: 7428983 | iBay">
            <a:extLst>
              <a:ext uri="{FF2B5EF4-FFF2-40B4-BE49-F238E27FC236}">
                <a16:creationId xmlns:a16="http://schemas.microsoft.com/office/drawing/2014/main" id="{8157A876-6A83-C27C-BFA4-7CCBDE040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534" y="2466066"/>
            <a:ext cx="2004455" cy="155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F4D40A-B06D-8E30-BE30-55958DEFEB09}"/>
              </a:ext>
            </a:extLst>
          </p:cNvPr>
          <p:cNvSpPr/>
          <p:nvPr/>
        </p:nvSpPr>
        <p:spPr>
          <a:xfrm>
            <a:off x="3114650" y="3177157"/>
            <a:ext cx="738089" cy="72676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P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FEBBB9-330F-C883-500D-0945855C2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514" y="3316738"/>
            <a:ext cx="587209" cy="58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0209B-4392-579C-2640-2A0CA0BF2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408" y="3150567"/>
            <a:ext cx="587209" cy="58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5C7AE0D-3D38-0821-0600-C6DB43ECAC3A}"/>
              </a:ext>
            </a:extLst>
          </p:cNvPr>
          <p:cNvSpPr txBox="1"/>
          <p:nvPr/>
        </p:nvSpPr>
        <p:spPr>
          <a:xfrm>
            <a:off x="996730" y="2342910"/>
            <a:ext cx="12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TOTAL OF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78FA1D4-B03B-FEE1-E24E-8B22E3C30DA3}"/>
              </a:ext>
            </a:extLst>
          </p:cNvPr>
          <p:cNvSpPr txBox="1"/>
          <p:nvPr/>
        </p:nvSpPr>
        <p:spPr>
          <a:xfrm>
            <a:off x="1033086" y="2541609"/>
            <a:ext cx="1210588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dirty="0">
                <a:solidFill>
                  <a:schemeClr val="accent2"/>
                </a:solidFill>
                <a:cs typeface="Arial"/>
              </a:rPr>
              <a:t>15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5730CC-0E83-38A8-2EBF-5B18895A79CF}"/>
              </a:ext>
            </a:extLst>
          </p:cNvPr>
          <p:cNvSpPr/>
          <p:nvPr/>
        </p:nvSpPr>
        <p:spPr>
          <a:xfrm>
            <a:off x="490657" y="3850518"/>
            <a:ext cx="785115" cy="3671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CA7B9B-8A72-5A13-8D72-5173D40489F7}"/>
              </a:ext>
            </a:extLst>
          </p:cNvPr>
          <p:cNvSpPr/>
          <p:nvPr/>
        </p:nvSpPr>
        <p:spPr>
          <a:xfrm>
            <a:off x="1161213" y="3850518"/>
            <a:ext cx="1663268" cy="363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ECC5F42C-AD2C-FF28-9199-0781554E7DB0}"/>
              </a:ext>
            </a:extLst>
          </p:cNvPr>
          <p:cNvSpPr txBox="1"/>
          <p:nvPr/>
        </p:nvSpPr>
        <p:spPr>
          <a:xfrm>
            <a:off x="489571" y="3872502"/>
            <a:ext cx="251863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7          </a:t>
            </a:r>
            <a:r>
              <a:rPr lang="en-US" dirty="0">
                <a:solidFill>
                  <a:srgbClr val="464D5A"/>
                </a:solidFill>
              </a:rPr>
              <a:t>Output projects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189284-7D19-EA1C-7FAD-1C2D9CEE584D}"/>
              </a:ext>
            </a:extLst>
          </p:cNvPr>
          <p:cNvSpPr/>
          <p:nvPr/>
        </p:nvSpPr>
        <p:spPr>
          <a:xfrm>
            <a:off x="490657" y="4253003"/>
            <a:ext cx="785115" cy="3671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621E4D-9C43-7D8F-D667-84D28E001624}"/>
              </a:ext>
            </a:extLst>
          </p:cNvPr>
          <p:cNvSpPr/>
          <p:nvPr/>
        </p:nvSpPr>
        <p:spPr>
          <a:xfrm>
            <a:off x="1161213" y="4256510"/>
            <a:ext cx="1663268" cy="36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CEE0B37-6967-9793-205E-399AECE0D779}"/>
              </a:ext>
            </a:extLst>
          </p:cNvPr>
          <p:cNvSpPr txBox="1"/>
          <p:nvPr/>
        </p:nvSpPr>
        <p:spPr>
          <a:xfrm>
            <a:off x="489208" y="4305378"/>
            <a:ext cx="269830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23.14   </a:t>
            </a:r>
            <a:r>
              <a:rPr lang="en-US" dirty="0"/>
              <a:t>Hrs/wk reduced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24CFFC39-70DD-D0AB-003C-19752155C33F}"/>
              </a:ext>
            </a:extLst>
          </p:cNvPr>
          <p:cNvSpPr txBox="1"/>
          <p:nvPr/>
        </p:nvSpPr>
        <p:spPr>
          <a:xfrm>
            <a:off x="1122747" y="3506380"/>
            <a:ext cx="1255472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cs typeface="Arial"/>
              </a:rPr>
              <a:t>Participants</a:t>
            </a:r>
            <a:endParaRPr lang="en-US" dirty="0">
              <a:cs typeface="Arial"/>
            </a:endParaRPr>
          </a:p>
        </p:txBody>
      </p:sp>
      <p:pic>
        <p:nvPicPr>
          <p:cNvPr id="21" name="Picture 2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F580C1A-E533-CD86-2051-E54EC999E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4" t="-459" r="17152" b="-1012"/>
          <a:stretch/>
        </p:blipFill>
        <p:spPr>
          <a:xfrm>
            <a:off x="5487879" y="2405018"/>
            <a:ext cx="2139521" cy="1729958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F8A03216-E809-8F06-B342-A5CCFB9DD5E8}"/>
              </a:ext>
            </a:extLst>
          </p:cNvPr>
          <p:cNvSpPr txBox="1"/>
          <p:nvPr/>
        </p:nvSpPr>
        <p:spPr>
          <a:xfrm>
            <a:off x="5358561" y="4146041"/>
            <a:ext cx="2307714" cy="8386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cs typeface="Arial"/>
              </a:rPr>
              <a:t>Training under </a:t>
            </a:r>
            <a:endParaRPr lang="en-US" dirty="0"/>
          </a:p>
          <a:p>
            <a:pPr algn="ctr"/>
            <a:r>
              <a:rPr lang="en-US" sz="1050" b="1" dirty="0">
                <a:cs typeface="Arial"/>
              </a:rPr>
              <a:t>Quan Nguyen Duc</a:t>
            </a:r>
            <a:endParaRPr lang="en-US" sz="1050" dirty="0">
              <a:cs typeface="Arial"/>
            </a:endParaRPr>
          </a:p>
          <a:p>
            <a:pPr algn="ctr"/>
            <a:r>
              <a:rPr lang="en-US" b="1" dirty="0">
                <a:cs typeface="Arial"/>
              </a:rPr>
              <a:t>(Phase 1)</a:t>
            </a:r>
            <a:endParaRPr lang="en-US" sz="1050" dirty="0">
              <a:cs typeface="Arial"/>
            </a:endParaRPr>
          </a:p>
        </p:txBody>
      </p:sp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16C138-3E10-83A6-F751-33D8ECFA5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9288" y="2400217"/>
            <a:ext cx="2202712" cy="1733945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8AB0D210-381F-3700-DDB6-2A40648F0D15}"/>
              </a:ext>
            </a:extLst>
          </p:cNvPr>
          <p:cNvSpPr txBox="1"/>
          <p:nvPr/>
        </p:nvSpPr>
        <p:spPr>
          <a:xfrm>
            <a:off x="9844739" y="4145099"/>
            <a:ext cx="220138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cs typeface="Arial"/>
              </a:rPr>
              <a:t>Deploy</a:t>
            </a:r>
            <a:endParaRPr lang="en-US" dirty="0">
              <a:cs typeface="Arial"/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818A29FE-A14E-6579-C3F0-EF46D5878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545145"/>
              </p:ext>
            </p:extLst>
          </p:nvPr>
        </p:nvGraphicFramePr>
        <p:xfrm>
          <a:off x="247839" y="5078631"/>
          <a:ext cx="1179828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890">
                  <a:extLst>
                    <a:ext uri="{9D8B030D-6E8A-4147-A177-3AD203B41FA5}">
                      <a16:colId xmlns:a16="http://schemas.microsoft.com/office/drawing/2014/main" val="2644009699"/>
                    </a:ext>
                  </a:extLst>
                </a:gridCol>
                <a:gridCol w="2072425">
                  <a:extLst>
                    <a:ext uri="{9D8B030D-6E8A-4147-A177-3AD203B41FA5}">
                      <a16:colId xmlns:a16="http://schemas.microsoft.com/office/drawing/2014/main" val="4268329900"/>
                    </a:ext>
                  </a:extLst>
                </a:gridCol>
                <a:gridCol w="2492326">
                  <a:extLst>
                    <a:ext uri="{9D8B030D-6E8A-4147-A177-3AD203B41FA5}">
                      <a16:colId xmlns:a16="http://schemas.microsoft.com/office/drawing/2014/main" val="3228830625"/>
                    </a:ext>
                  </a:extLst>
                </a:gridCol>
                <a:gridCol w="2301696">
                  <a:extLst>
                    <a:ext uri="{9D8B030D-6E8A-4147-A177-3AD203B41FA5}">
                      <a16:colId xmlns:a16="http://schemas.microsoft.com/office/drawing/2014/main" val="1696476964"/>
                    </a:ext>
                  </a:extLst>
                </a:gridCol>
                <a:gridCol w="2284952">
                  <a:extLst>
                    <a:ext uri="{9D8B030D-6E8A-4147-A177-3AD203B41FA5}">
                      <a16:colId xmlns:a16="http://schemas.microsoft.com/office/drawing/2014/main" val="407912722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fontAlgn="base"/>
                      <a:r>
                        <a:rPr lang="en-US" sz="1900" dirty="0">
                          <a:effectLst/>
                        </a:rPr>
                        <a:t>Batch 1 </a:t>
                      </a:r>
                      <a:r>
                        <a:rPr lang="en-US" sz="1100" dirty="0">
                          <a:effectLst/>
                        </a:rPr>
                        <a:t>(18 days/1h/day)</a:t>
                      </a:r>
                      <a:endParaRPr lang="en-US" dirty="0">
                        <a:effectLst/>
                      </a:endParaRPr>
                    </a:p>
                    <a:p>
                      <a:pPr fontAlgn="base"/>
                      <a:r>
                        <a:rPr lang="en-US" sz="1100" b="0" dirty="0">
                          <a:effectLst/>
                        </a:rPr>
                        <a:t>(Pcs, IE, Pur, Log, Test, Eng …)​</a:t>
                      </a:r>
                      <a:endParaRPr lang="en-US" sz="1800" b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20</a:t>
                      </a:r>
                    </a:p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April ‘24​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22</a:t>
                      </a:r>
                    </a:p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April ‘24​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</a:t>
                      </a:r>
                    </a:p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Jun‘24​</a:t>
                      </a:r>
                      <a:endParaRPr lang="en-US" sz="18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15</a:t>
                      </a:r>
                    </a:p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Jul ’24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5332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C33B14F-5069-9548-2CEB-3EF111BA9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048" y="3002681"/>
            <a:ext cx="451162" cy="4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 Python Basic Programming Questions - CodeQuotient">
            <a:extLst>
              <a:ext uri="{FF2B5EF4-FFF2-40B4-BE49-F238E27FC236}">
                <a16:creationId xmlns:a16="http://schemas.microsoft.com/office/drawing/2014/main" id="{28743BE2-22F4-BE35-5718-5466A3A42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04"/>
          <a:stretch/>
        </p:blipFill>
        <p:spPr bwMode="auto">
          <a:xfrm>
            <a:off x="7864703" y="2648901"/>
            <a:ext cx="2038295" cy="128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FB4F1-3E14-1276-7F4C-6A0461EDA83F}"/>
              </a:ext>
            </a:extLst>
          </p:cNvPr>
          <p:cNvSpPr/>
          <p:nvPr/>
        </p:nvSpPr>
        <p:spPr>
          <a:xfrm>
            <a:off x="226117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6, </a:t>
            </a:r>
            <a:r>
              <a:rPr lang="en-US" sz="1800" kern="0" dirty="0">
                <a:solidFill>
                  <a:srgbClr val="0F4B8F"/>
                </a:solidFill>
                <a:latin typeface="Arial"/>
                <a:ea typeface="ＭＳ Ｐゴシック" pitchFamily="34" charset="-128"/>
                <a:cs typeface="Arial" panose="020B0604020202020204" pitchFamily="34" charset="0"/>
              </a:rPr>
              <a:t>IT Activities and Improvements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F4B8F"/>
              </a:solidFill>
              <a:effectLst/>
              <a:uLnTx/>
              <a:uFillTx/>
              <a:latin typeface="Arial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EB9F46-1E4E-9DBB-3CB8-55CB02E484C2}"/>
              </a:ext>
            </a:extLst>
          </p:cNvPr>
          <p:cNvSpPr txBox="1"/>
          <p:nvPr/>
        </p:nvSpPr>
        <p:spPr>
          <a:xfrm>
            <a:off x="881008" y="797271"/>
            <a:ext cx="4467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F4B8F"/>
                </a:solidFill>
              </a:rPr>
              <a:t>Training Contents:</a:t>
            </a:r>
          </a:p>
          <a:p>
            <a:r>
              <a:rPr lang="en-US" sz="1200" dirty="0">
                <a:solidFill>
                  <a:srgbClr val="0F4B8F"/>
                </a:solidFill>
              </a:rPr>
              <a:t>	-  Python basic</a:t>
            </a:r>
            <a:br>
              <a:rPr lang="en-US" sz="1200" dirty="0">
                <a:solidFill>
                  <a:srgbClr val="0F4B8F"/>
                </a:solidFill>
              </a:rPr>
            </a:br>
            <a:r>
              <a:rPr lang="en-US" sz="1200" dirty="0">
                <a:solidFill>
                  <a:srgbClr val="0F4B8F"/>
                </a:solidFill>
              </a:rPr>
              <a:t>	- Python with Automation task by pyautogui</a:t>
            </a:r>
          </a:p>
          <a:p>
            <a:r>
              <a:rPr lang="en-US" sz="1200" dirty="0">
                <a:solidFill>
                  <a:srgbClr val="0F4B8F"/>
                </a:solidFill>
              </a:rPr>
              <a:t>	- Python with Excel operations &amp; Send email</a:t>
            </a:r>
          </a:p>
        </p:txBody>
      </p:sp>
    </p:spTree>
    <p:extLst>
      <p:ext uri="{BB962C8B-B14F-4D97-AF65-F5344CB8AC3E}">
        <p14:creationId xmlns:p14="http://schemas.microsoft.com/office/powerpoint/2010/main" val="1493713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CC9F7-3E3C-A165-9394-B9FB8B6B1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Arial"/>
              </a:rPr>
              <a:t>7. Info Security : Cybersecurity Measures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EC1FB-BAC4-0A9F-D425-7EC94B6812AB}"/>
              </a:ext>
            </a:extLst>
          </p:cNvPr>
          <p:cNvSpPr>
            <a:spLocks noGrp="1"/>
          </p:cNvSpPr>
          <p:nvPr/>
        </p:nvSpPr>
        <p:spPr>
          <a:xfrm>
            <a:off x="387046" y="1367273"/>
            <a:ext cx="11180557" cy="2423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39725" indent="-339725" algn="l" defTabSz="1219170" rtl="0" eaLnBrk="1" latinLnBrk="0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sz="1600" kern="1200" dirty="0"/>
              <a:t>Protecting Amkor &amp; Customer’s intellectual property is as important to us.</a:t>
            </a:r>
          </a:p>
          <a:p>
            <a:pPr marL="0">
              <a:lnSpc>
                <a:spcPct val="90000"/>
              </a:lnSpc>
            </a:pPr>
            <a:r>
              <a:rPr lang="en-US" sz="1600" kern="1200" dirty="0"/>
              <a:t>Amkor has invested in focused cybersecurity team with a mission to continually monitor and improve our overall security and that of our customer data and interfacing system.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kern="1200" dirty="0">
              <a:solidFill>
                <a:schemeClr val="accent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000" kern="1200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81D1F0-88B0-EC1F-D073-8F7F5CFC5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976" y="2617924"/>
            <a:ext cx="4625266" cy="4169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548AF4-37C1-15C5-7D82-1864B28A0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427" y="2588654"/>
            <a:ext cx="5330012" cy="40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91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574A4-EC02-5EBE-5168-73691C98A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Arial"/>
              </a:rPr>
              <a:t>7. Info Security : </a:t>
            </a:r>
            <a:r>
              <a:rPr lang="en-US" altLang="ko-KR" dirty="0"/>
              <a:t>Security Vulnerability /Security Offense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3C432-FF85-C830-83D8-17D200E6F48C}"/>
              </a:ext>
            </a:extLst>
          </p:cNvPr>
          <p:cNvSpPr>
            <a:spLocks noGrp="1"/>
          </p:cNvSpPr>
          <p:nvPr/>
        </p:nvSpPr>
        <p:spPr>
          <a:xfrm>
            <a:off x="387046" y="1367272"/>
            <a:ext cx="5964886" cy="20617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39725" indent="-339725" algn="l" defTabSz="1219170" rtl="0" eaLnBrk="1" latinLnBrk="0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sz="1600" kern="1200" dirty="0"/>
              <a:t>We periodically conduct activities to improve the security vulnerabilities of IT-related hardware &amp; software.</a:t>
            </a:r>
          </a:p>
          <a:p>
            <a:pPr marL="0">
              <a:lnSpc>
                <a:spcPct val="90000"/>
              </a:lnSpc>
            </a:pPr>
            <a:r>
              <a:rPr lang="en-US" sz="1600" kern="1200" dirty="0"/>
              <a:t>All security vulnerabilities to </a:t>
            </a:r>
            <a:r>
              <a:rPr lang="en-US" sz="1600" kern="1200" dirty="0" err="1"/>
              <a:t>Infra's</a:t>
            </a:r>
            <a:r>
              <a:rPr lang="en-US" sz="1600" kern="1200" dirty="0"/>
              <a:t> OS, software, such as server/client/network, are analyzed and patches are ongoing at all times.</a:t>
            </a:r>
          </a:p>
          <a:p>
            <a:pPr marL="0">
              <a:lnSpc>
                <a:spcPct val="90000"/>
              </a:lnSpc>
            </a:pPr>
            <a:endParaRPr lang="en-US" sz="1600" dirty="0"/>
          </a:p>
          <a:p>
            <a:pPr marL="0">
              <a:lnSpc>
                <a:spcPct val="90000"/>
              </a:lnSpc>
            </a:pPr>
            <a:endParaRPr lang="en-US" sz="1600" kern="1200" dirty="0"/>
          </a:p>
          <a:p>
            <a:pPr marL="0">
              <a:lnSpc>
                <a:spcPct val="90000"/>
              </a:lnSpc>
            </a:pPr>
            <a:endParaRPr lang="en-US" sz="1600" dirty="0"/>
          </a:p>
          <a:p>
            <a:pPr marL="0">
              <a:lnSpc>
                <a:spcPct val="90000"/>
              </a:lnSpc>
            </a:pPr>
            <a:endParaRPr lang="en-US" sz="1600" kern="1200" dirty="0"/>
          </a:p>
          <a:p>
            <a:pPr marL="0">
              <a:lnSpc>
                <a:spcPct val="90000"/>
              </a:lnSpc>
            </a:pPr>
            <a:endParaRPr lang="en-US" sz="1600" dirty="0"/>
          </a:p>
          <a:p>
            <a:pPr marL="0">
              <a:lnSpc>
                <a:spcPct val="90000"/>
              </a:lnSpc>
            </a:pPr>
            <a:endParaRPr lang="en-US" sz="1600" kern="1200" dirty="0"/>
          </a:p>
          <a:p>
            <a:pPr marL="0" indent="0">
              <a:lnSpc>
                <a:spcPct val="90000"/>
              </a:lnSpc>
              <a:buNone/>
            </a:pPr>
            <a:endParaRPr lang="en-US" sz="2000" kern="120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C91B23-1C25-E5A0-2045-D90F276F8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04" y="3015013"/>
            <a:ext cx="5218678" cy="2936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99C358-CBEE-FCFB-1442-1FC377BE9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18" y="2982563"/>
            <a:ext cx="5382913" cy="300153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64785CD-35C6-DF63-A3F8-628E4D48F807}"/>
              </a:ext>
            </a:extLst>
          </p:cNvPr>
          <p:cNvSpPr>
            <a:spLocks noGrp="1"/>
          </p:cNvSpPr>
          <p:nvPr/>
        </p:nvSpPr>
        <p:spPr>
          <a:xfrm>
            <a:off x="6351932" y="1354702"/>
            <a:ext cx="5580988" cy="13805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39725" indent="-339725" algn="l" defTabSz="1219170" rtl="0" eaLnBrk="1" latinLnBrk="0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sz="1600" kern="1200" dirty="0"/>
              <a:t>Security offenses handled by Global SOC Team and Local IT Infosec Team.</a:t>
            </a:r>
          </a:p>
          <a:p>
            <a:pPr marL="0">
              <a:lnSpc>
                <a:spcPct val="90000"/>
              </a:lnSpc>
            </a:pPr>
            <a:r>
              <a:rPr lang="en-US" sz="1600" kern="1200" dirty="0"/>
              <a:t>Offenses are detected and reported in real time and action is taken.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kern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535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95901-5784-822E-596C-5252A6C8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Arial"/>
              </a:rPr>
              <a:t>7. Info Security : </a:t>
            </a:r>
            <a:r>
              <a:rPr lang="en-US" altLang="ko-KR" dirty="0"/>
              <a:t>Software Management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AE0EC-6356-8A4A-AF6D-65F0053831A9}"/>
              </a:ext>
            </a:extLst>
          </p:cNvPr>
          <p:cNvSpPr>
            <a:spLocks noGrp="1"/>
          </p:cNvSpPr>
          <p:nvPr/>
        </p:nvSpPr>
        <p:spPr>
          <a:xfrm>
            <a:off x="378168" y="1257601"/>
            <a:ext cx="11180557" cy="2423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39725" indent="-339725" algn="l" defTabSz="1219170" rtl="0" eaLnBrk="1" latinLnBrk="0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sz="1600" dirty="0"/>
              <a:t>Unlicensed use of any software program is prohibited. Employee’s use of unauthorized software also increases the risk of cyberattack </a:t>
            </a:r>
            <a:r>
              <a:rPr lang="en-US" sz="1600" kern="1200" dirty="0"/>
              <a:t>since malicious code may be embedded in the software.</a:t>
            </a:r>
          </a:p>
          <a:p>
            <a:pPr marL="0">
              <a:lnSpc>
                <a:spcPct val="90000"/>
              </a:lnSpc>
            </a:pPr>
            <a:r>
              <a:rPr lang="en-US" sz="1600" dirty="0"/>
              <a:t>Employees should not copy or download any program on Amkor’s device without authorization from the IT Team.</a:t>
            </a:r>
            <a:endParaRPr lang="en-US" sz="1600" kern="1200" dirty="0"/>
          </a:p>
          <a:p>
            <a:pPr marL="0" indent="0">
              <a:lnSpc>
                <a:spcPct val="90000"/>
              </a:lnSpc>
              <a:buNone/>
            </a:pPr>
            <a:endParaRPr lang="en-US" sz="2000" kern="1200" dirty="0">
              <a:solidFill>
                <a:schemeClr val="accent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000" kern="1200" dirty="0">
              <a:solidFill>
                <a:schemeClr val="accent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CB2552-C1EA-2DFE-451E-AD5F41F16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749" y="2256860"/>
            <a:ext cx="4807201" cy="4363887"/>
          </a:xfrm>
          <a:prstGeom prst="rect">
            <a:avLst/>
          </a:prstGeom>
          <a:ln w="31750" cmpd="sng">
            <a:solidFill>
              <a:schemeClr val="accent1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05401C-FCAD-17E2-761F-BAE686D21774}"/>
              </a:ext>
            </a:extLst>
          </p:cNvPr>
          <p:cNvGrpSpPr/>
          <p:nvPr/>
        </p:nvGrpSpPr>
        <p:grpSpPr>
          <a:xfrm>
            <a:off x="272375" y="2299317"/>
            <a:ext cx="6017384" cy="4321431"/>
            <a:chOff x="271632" y="1837677"/>
            <a:chExt cx="6268175" cy="478306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6150B8B-32D0-92E6-54FA-97E3393DF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4449" y="1837677"/>
              <a:ext cx="4375358" cy="478306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AF10643-15E4-34A5-084D-8A71E22AC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632" y="3260642"/>
              <a:ext cx="2008231" cy="1357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6175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189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1C358B3A-9F0D-EAC0-F407-08348E1A3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03" y="1275580"/>
            <a:ext cx="6459791" cy="2647433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A05D37-80A9-4B8D-F23A-1A2BA3D82DB2}"/>
              </a:ext>
            </a:extLst>
          </p:cNvPr>
          <p:cNvCxnSpPr>
            <a:cxnSpLocks/>
          </p:cNvCxnSpPr>
          <p:nvPr/>
        </p:nvCxnSpPr>
        <p:spPr>
          <a:xfrm>
            <a:off x="7113196" y="925954"/>
            <a:ext cx="0" cy="5750436"/>
          </a:xfrm>
          <a:prstGeom prst="line">
            <a:avLst/>
          </a:prstGeom>
          <a:ln w="317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8F29C5E-3B9A-422B-2B75-C17CC267A30B}"/>
              </a:ext>
            </a:extLst>
          </p:cNvPr>
          <p:cNvSpPr txBox="1"/>
          <p:nvPr/>
        </p:nvSpPr>
        <p:spPr>
          <a:xfrm>
            <a:off x="8561308" y="902885"/>
            <a:ext cx="1164059" cy="3459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 anchor="ctr" anchorCtr="0">
            <a:normAutofit fontScale="92500"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4B8F"/>
              </a:buClr>
              <a:buSzPct val="75000"/>
              <a:buFontTx/>
              <a:buNone/>
              <a:tabLst/>
              <a:defRPr/>
            </a:pP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Pictures</a:t>
            </a:r>
            <a:endParaRPr kumimoji="0" lang="ko-KR" altLang="en-US" sz="18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A5396CC-E9B6-A38C-0F67-03F8E85B9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910" y="1855920"/>
            <a:ext cx="2213428" cy="20741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3EA2FE8-13E8-B9C9-52B7-ABB73A1AD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9903" y="1874330"/>
            <a:ext cx="2127122" cy="205576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235EFA5-8CF8-784E-4563-0707226BA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2156" y="4497519"/>
            <a:ext cx="2181072" cy="20741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FF92B49-120A-71D2-AB9F-5F9FDF464430}"/>
              </a:ext>
            </a:extLst>
          </p:cNvPr>
          <p:cNvSpPr txBox="1"/>
          <p:nvPr/>
        </p:nvSpPr>
        <p:spPr>
          <a:xfrm>
            <a:off x="10245813" y="4156038"/>
            <a:ext cx="1178560" cy="413199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4B8F"/>
              </a:buClr>
              <a:buSzPct val="75000"/>
              <a:buFontTx/>
              <a:buNone/>
              <a:tabLst/>
              <a:defRPr/>
            </a:pPr>
            <a:r>
              <a:rPr lang="en-US" altLang="ko-KR" sz="1333" b="1">
                <a:solidFill>
                  <a:srgbClr val="7F174B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Customer Dedicated </a:t>
            </a:r>
            <a:r>
              <a:rPr kumimoji="0" lang="en-US" altLang="ko-KR" sz="1333" b="1" i="0" u="none" strike="noStrike" kern="1200" cap="none" spc="0" normalizeH="0" baseline="0" noProof="0">
                <a:ln>
                  <a:noFill/>
                </a:ln>
                <a:solidFill>
                  <a:srgbClr val="7F174B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1333" b="1" i="0" u="none" strike="noStrike" kern="1200" cap="none" spc="0" normalizeH="0" baseline="0" noProof="0" dirty="0">
                <a:ln>
                  <a:noFill/>
                </a:ln>
                <a:solidFill>
                  <a:srgbClr val="7F174B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Room</a:t>
            </a:r>
            <a:endParaRPr kumimoji="0" lang="ko-KR" altLang="en-US" sz="1333" b="1" i="0" u="none" strike="noStrike" kern="1200" cap="none" spc="0" normalizeH="0" baseline="0" noProof="0" dirty="0">
              <a:ln>
                <a:noFill/>
              </a:ln>
              <a:solidFill>
                <a:srgbClr val="7F174B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463E71-57EC-BC0E-631C-73BEA9A49AD5}"/>
              </a:ext>
            </a:extLst>
          </p:cNvPr>
          <p:cNvSpPr txBox="1"/>
          <p:nvPr/>
        </p:nvSpPr>
        <p:spPr>
          <a:xfrm>
            <a:off x="7952346" y="4119965"/>
            <a:ext cx="1178560" cy="413199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4B8F"/>
              </a:buClr>
              <a:buSzPct val="75000"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 dirty="0">
                <a:ln>
                  <a:noFill/>
                </a:ln>
                <a:solidFill>
                  <a:srgbClr val="7F174B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Customer Cage</a:t>
            </a:r>
            <a:endParaRPr kumimoji="0" lang="ko-KR" altLang="en-US" sz="1333" b="1" i="0" u="none" strike="noStrike" kern="1200" cap="none" spc="0" normalizeH="0" baseline="0" noProof="0" dirty="0">
              <a:ln>
                <a:noFill/>
              </a:ln>
              <a:solidFill>
                <a:srgbClr val="7F174B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0D0563-8F1E-D380-ECFD-B070598D56DC}"/>
              </a:ext>
            </a:extLst>
          </p:cNvPr>
          <p:cNvSpPr txBox="1"/>
          <p:nvPr/>
        </p:nvSpPr>
        <p:spPr>
          <a:xfrm>
            <a:off x="8114379" y="1488574"/>
            <a:ext cx="1178560" cy="413199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4B8F"/>
              </a:buClr>
              <a:buSzPct val="75000"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 dirty="0">
                <a:ln>
                  <a:noFill/>
                </a:ln>
                <a:solidFill>
                  <a:srgbClr val="7F174B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Main Data Center</a:t>
            </a:r>
            <a:endParaRPr kumimoji="0" lang="ko-KR" altLang="en-US" sz="1333" b="1" i="0" u="none" strike="noStrike" kern="1200" cap="none" spc="0" normalizeH="0" baseline="0" noProof="0" dirty="0">
              <a:ln>
                <a:noFill/>
              </a:ln>
              <a:solidFill>
                <a:srgbClr val="7F174B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409819-4964-77A4-006C-3C12E640E2F2}"/>
              </a:ext>
            </a:extLst>
          </p:cNvPr>
          <p:cNvSpPr txBox="1"/>
          <p:nvPr/>
        </p:nvSpPr>
        <p:spPr>
          <a:xfrm>
            <a:off x="10242933" y="1488574"/>
            <a:ext cx="1178560" cy="413199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4B8F"/>
              </a:buClr>
              <a:buSzPct val="75000"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 dirty="0">
                <a:ln>
                  <a:noFill/>
                </a:ln>
                <a:solidFill>
                  <a:srgbClr val="7F174B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Rack Array</a:t>
            </a:r>
            <a:endParaRPr kumimoji="0" lang="ko-KR" altLang="en-US" sz="1333" b="1" i="0" u="none" strike="noStrike" kern="1200" cap="none" spc="0" normalizeH="0" baseline="0" noProof="0" dirty="0">
              <a:ln>
                <a:noFill/>
              </a:ln>
              <a:solidFill>
                <a:srgbClr val="7F174B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056B067-976F-683D-266C-08B184CAF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903" y="4497519"/>
            <a:ext cx="2181072" cy="20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1DDFE3-C7E3-CAE5-5B7D-EECE2EDE79F1}"/>
              </a:ext>
            </a:extLst>
          </p:cNvPr>
          <p:cNvSpPr txBox="1"/>
          <p:nvPr/>
        </p:nvSpPr>
        <p:spPr>
          <a:xfrm>
            <a:off x="10572975" y="7304577"/>
            <a:ext cx="784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75000"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1Panda &amp; 3JMet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8B693F-59AB-2EBF-B66A-E8F5B0002BEC}"/>
              </a:ext>
            </a:extLst>
          </p:cNvPr>
          <p:cNvSpPr/>
          <p:nvPr/>
        </p:nvSpPr>
        <p:spPr>
          <a:xfrm>
            <a:off x="170132" y="195943"/>
            <a:ext cx="5048858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2, ATV IT Data Center &amp; System Components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6749EE3-2DF9-2482-7E38-382F655B83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214" y="4036335"/>
            <a:ext cx="6541339" cy="254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69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estion Vector Art, Icons, and Graphics for Free Download">
            <a:extLst>
              <a:ext uri="{FF2B5EF4-FFF2-40B4-BE49-F238E27FC236}">
                <a16:creationId xmlns:a16="http://schemas.microsoft.com/office/drawing/2014/main" id="{337E8BF8-8E7F-2575-7C97-832F6FC81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47" y="1630516"/>
            <a:ext cx="2781703" cy="278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B2339A-E2FF-B17D-6A41-DC43640F6D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142" y="1146126"/>
            <a:ext cx="2406315" cy="7019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b="1" dirty="0"/>
              <a:t>What is IT ?</a:t>
            </a:r>
          </a:p>
        </p:txBody>
      </p:sp>
      <p:pic>
        <p:nvPicPr>
          <p:cNvPr id="8" name="Picture 7" descr="A calculator and money and glasses&#10;&#10;Description automatically generated">
            <a:extLst>
              <a:ext uri="{FF2B5EF4-FFF2-40B4-BE49-F238E27FC236}">
                <a16:creationId xmlns:a16="http://schemas.microsoft.com/office/drawing/2014/main" id="{B97342BD-DA99-4F9B-C34A-3F82A0B10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242" y="1146126"/>
            <a:ext cx="928838" cy="928838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6C395F7F-D540-CECC-8DEF-88B8245B955F}"/>
              </a:ext>
            </a:extLst>
          </p:cNvPr>
          <p:cNvSpPr/>
          <p:nvPr/>
        </p:nvSpPr>
        <p:spPr>
          <a:xfrm>
            <a:off x="5527307" y="1442101"/>
            <a:ext cx="334478" cy="324855"/>
          </a:xfrm>
          <a:prstGeom prst="plus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325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86570CB-CC36-C3C2-33F9-0D4839D6B2CC}"/>
              </a:ext>
            </a:extLst>
          </p:cNvPr>
          <p:cNvSpPr/>
          <p:nvPr/>
        </p:nvSpPr>
        <p:spPr>
          <a:xfrm>
            <a:off x="3181150" y="1244424"/>
            <a:ext cx="548640" cy="12272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11E38B-C737-D85A-36F2-313899E2C6CE}"/>
              </a:ext>
            </a:extLst>
          </p:cNvPr>
          <p:cNvSpPr/>
          <p:nvPr/>
        </p:nvSpPr>
        <p:spPr>
          <a:xfrm>
            <a:off x="3193182" y="1450038"/>
            <a:ext cx="548640" cy="12272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F4CDFBB-312E-3BBF-A08B-6182EC413E02}"/>
              </a:ext>
            </a:extLst>
          </p:cNvPr>
          <p:cNvSpPr txBox="1">
            <a:spLocks/>
          </p:cNvSpPr>
          <p:nvPr/>
        </p:nvSpPr>
        <p:spPr>
          <a:xfrm>
            <a:off x="4037803" y="2123091"/>
            <a:ext cx="1529210" cy="367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9725" indent="-339725" algn="l" defTabSz="1219170" rtl="0" eaLnBrk="1" latinLnBrk="0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egoe UI Symbol" panose="020B0502040204020203" pitchFamily="34" charset="0"/>
              <a:buNone/>
            </a:pPr>
            <a:r>
              <a:rPr lang="en-US" sz="1800" b="1" dirty="0"/>
              <a:t>Information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98D6A1C-B112-8DD6-A3B5-2E0F71684F5D}"/>
              </a:ext>
            </a:extLst>
          </p:cNvPr>
          <p:cNvSpPr txBox="1">
            <a:spLocks/>
          </p:cNvSpPr>
          <p:nvPr/>
        </p:nvSpPr>
        <p:spPr>
          <a:xfrm>
            <a:off x="6213910" y="2151967"/>
            <a:ext cx="1462239" cy="3506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39725" indent="-339725" algn="l" defTabSz="1219170" rtl="0" eaLnBrk="1" latinLnBrk="0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egoe UI Symbol" panose="020B0502040204020203" pitchFamily="34" charset="0"/>
              <a:buNone/>
            </a:pPr>
            <a:r>
              <a:rPr lang="en-US" sz="1800" b="1" dirty="0"/>
              <a:t>Technology</a:t>
            </a:r>
          </a:p>
        </p:txBody>
      </p:sp>
      <p:pic>
        <p:nvPicPr>
          <p:cNvPr id="18" name="Picture 17" descr="A computer screen with a person on it&#10;&#10;Description automatically generated">
            <a:extLst>
              <a:ext uri="{FF2B5EF4-FFF2-40B4-BE49-F238E27FC236}">
                <a16:creationId xmlns:a16="http://schemas.microsoft.com/office/drawing/2014/main" id="{E72F4096-96F5-E787-E2F0-EB575C250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04" y="1188509"/>
            <a:ext cx="928838" cy="9288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665407-9F1B-2421-F6BB-2AD627447904}"/>
              </a:ext>
            </a:extLst>
          </p:cNvPr>
          <p:cNvSpPr/>
          <p:nvPr/>
        </p:nvSpPr>
        <p:spPr>
          <a:xfrm>
            <a:off x="170132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3,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IT Concepts and Basic</a:t>
            </a:r>
          </a:p>
        </p:txBody>
      </p:sp>
      <p:sp>
        <p:nvSpPr>
          <p:cNvPr id="4" name="AutoShape 4" descr="Generated from prompt">
            <a:extLst>
              <a:ext uri="{FF2B5EF4-FFF2-40B4-BE49-F238E27FC236}">
                <a16:creationId xmlns:a16="http://schemas.microsoft.com/office/drawing/2014/main" id="{66966D4A-F4D3-FE1A-423A-944BDA9C11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4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B2339A-E2FF-B17D-6A41-DC43640F6D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5285" y="2275774"/>
            <a:ext cx="2714323" cy="70192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200" b="1" dirty="0"/>
              <a:t>What and how information using with computer</a:t>
            </a:r>
          </a:p>
        </p:txBody>
      </p:sp>
      <p:pic>
        <p:nvPicPr>
          <p:cNvPr id="8" name="Picture 7" descr="A calculator and money and glasses&#10;&#10;Description automatically generated">
            <a:extLst>
              <a:ext uri="{FF2B5EF4-FFF2-40B4-BE49-F238E27FC236}">
                <a16:creationId xmlns:a16="http://schemas.microsoft.com/office/drawing/2014/main" id="{B97342BD-DA99-4F9B-C34A-3F82A0B10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85" y="2973112"/>
            <a:ext cx="620830" cy="62083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6C395F7F-D540-CECC-8DEF-88B8245B955F}"/>
              </a:ext>
            </a:extLst>
          </p:cNvPr>
          <p:cNvSpPr/>
          <p:nvPr/>
        </p:nvSpPr>
        <p:spPr>
          <a:xfrm>
            <a:off x="1988560" y="3118341"/>
            <a:ext cx="334478" cy="324855"/>
          </a:xfrm>
          <a:prstGeom prst="plus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325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F4CDFBB-312E-3BBF-A08B-6182EC413E02}"/>
              </a:ext>
            </a:extLst>
          </p:cNvPr>
          <p:cNvSpPr txBox="1">
            <a:spLocks/>
          </p:cNvSpPr>
          <p:nvPr/>
        </p:nvSpPr>
        <p:spPr>
          <a:xfrm>
            <a:off x="988739" y="3653360"/>
            <a:ext cx="1001026" cy="2663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39725" indent="-339725" algn="l" defTabSz="1219170" rtl="0" eaLnBrk="1" latinLnBrk="0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egoe UI Symbol" panose="020B0502040204020203" pitchFamily="34" charset="0"/>
              <a:buNone/>
            </a:pPr>
            <a:r>
              <a:rPr lang="en-US" sz="1200" b="1" dirty="0"/>
              <a:t>Information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98D6A1C-B112-8DD6-A3B5-2E0F71684F5D}"/>
              </a:ext>
            </a:extLst>
          </p:cNvPr>
          <p:cNvSpPr txBox="1">
            <a:spLocks/>
          </p:cNvSpPr>
          <p:nvPr/>
        </p:nvSpPr>
        <p:spPr>
          <a:xfrm>
            <a:off x="2504953" y="3649616"/>
            <a:ext cx="1001026" cy="350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39725" indent="-339725" algn="l" defTabSz="1219170" rtl="0" eaLnBrk="1" latinLnBrk="0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egoe UI Symbol" panose="020B0502040204020203" pitchFamily="34" charset="0"/>
              <a:buNone/>
            </a:pPr>
            <a:r>
              <a:rPr lang="en-US" sz="1200" b="1" dirty="0"/>
              <a:t>Technology</a:t>
            </a:r>
          </a:p>
        </p:txBody>
      </p:sp>
      <p:pic>
        <p:nvPicPr>
          <p:cNvPr id="3" name="Picture 2" descr="A computer screen with a person on it&#10;&#10;Description automatically generated">
            <a:extLst>
              <a:ext uri="{FF2B5EF4-FFF2-40B4-BE49-F238E27FC236}">
                <a16:creationId xmlns:a16="http://schemas.microsoft.com/office/drawing/2014/main" id="{57F6A1E3-82A5-4911-9FD5-139EA17DE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51" y="2950229"/>
            <a:ext cx="620831" cy="620831"/>
          </a:xfrm>
          <a:prstGeom prst="rect">
            <a:avLst/>
          </a:prstGeom>
        </p:spPr>
      </p:pic>
      <p:pic>
        <p:nvPicPr>
          <p:cNvPr id="6" name="Picture 5" descr="A blue round object with yellow dots&#10;&#10;Description automatically generated">
            <a:extLst>
              <a:ext uri="{FF2B5EF4-FFF2-40B4-BE49-F238E27FC236}">
                <a16:creationId xmlns:a16="http://schemas.microsoft.com/office/drawing/2014/main" id="{09D33135-744D-BD86-B2DB-1046E5EA1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462" y="1708289"/>
            <a:ext cx="812742" cy="812742"/>
          </a:xfrm>
          <a:prstGeom prst="rect">
            <a:avLst/>
          </a:prstGeom>
        </p:spPr>
      </p:pic>
      <p:pic>
        <p:nvPicPr>
          <p:cNvPr id="9" name="Picture 8" descr="A computer screen with orange and white squares&#10;&#10;Description automatically generated">
            <a:extLst>
              <a:ext uri="{FF2B5EF4-FFF2-40B4-BE49-F238E27FC236}">
                <a16:creationId xmlns:a16="http://schemas.microsoft.com/office/drawing/2014/main" id="{6F368651-7F48-5081-3509-466AC46C03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398" y="2709553"/>
            <a:ext cx="520655" cy="520655"/>
          </a:xfrm>
          <a:prstGeom prst="rect">
            <a:avLst/>
          </a:prstGeom>
        </p:spPr>
      </p:pic>
      <p:pic>
        <p:nvPicPr>
          <p:cNvPr id="17" name="Picture 16" descr="A computer screen with a cloud and arrows&#10;&#10;Description automatically generated">
            <a:extLst>
              <a:ext uri="{FF2B5EF4-FFF2-40B4-BE49-F238E27FC236}">
                <a16:creationId xmlns:a16="http://schemas.microsoft.com/office/drawing/2014/main" id="{DD4745A5-E7D5-4035-A099-D2D7165ACF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645" y="1677401"/>
            <a:ext cx="842567" cy="842567"/>
          </a:xfrm>
          <a:prstGeom prst="rect">
            <a:avLst/>
          </a:prstGeom>
        </p:spPr>
      </p:pic>
      <p:pic>
        <p:nvPicPr>
          <p:cNvPr id="18" name="Picture 17" descr="A computer screen with orange and white squares&#10;&#10;Description automatically generated">
            <a:extLst>
              <a:ext uri="{FF2B5EF4-FFF2-40B4-BE49-F238E27FC236}">
                <a16:creationId xmlns:a16="http://schemas.microsoft.com/office/drawing/2014/main" id="{B328779A-8560-91E3-15D5-3A8F8C42F2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075" y="3650734"/>
            <a:ext cx="520655" cy="520655"/>
          </a:xfrm>
          <a:prstGeom prst="rect">
            <a:avLst/>
          </a:prstGeom>
        </p:spPr>
      </p:pic>
      <p:pic>
        <p:nvPicPr>
          <p:cNvPr id="19" name="Picture 18" descr="A computer screen with orange and white squares&#10;&#10;Description automatically generated">
            <a:extLst>
              <a:ext uri="{FF2B5EF4-FFF2-40B4-BE49-F238E27FC236}">
                <a16:creationId xmlns:a16="http://schemas.microsoft.com/office/drawing/2014/main" id="{53DC9035-C49D-04C6-4190-A5A642EEC8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392" y="4088660"/>
            <a:ext cx="520655" cy="520655"/>
          </a:xfrm>
          <a:prstGeom prst="rect">
            <a:avLst/>
          </a:prstGeom>
        </p:spPr>
      </p:pic>
      <p:pic>
        <p:nvPicPr>
          <p:cNvPr id="20" name="Picture 19" descr="A computer screen with orange and white squares&#10;&#10;Description automatically generated">
            <a:extLst>
              <a:ext uri="{FF2B5EF4-FFF2-40B4-BE49-F238E27FC236}">
                <a16:creationId xmlns:a16="http://schemas.microsoft.com/office/drawing/2014/main" id="{22E54D62-E6AA-4595-6CBF-D56DE25EDC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530" y="4088660"/>
            <a:ext cx="520655" cy="520655"/>
          </a:xfrm>
          <a:prstGeom prst="rect">
            <a:avLst/>
          </a:prstGeom>
        </p:spPr>
      </p:pic>
      <p:pic>
        <p:nvPicPr>
          <p:cNvPr id="21" name="Picture 20" descr="A computer screen with orange and white squares&#10;&#10;Description automatically generated">
            <a:extLst>
              <a:ext uri="{FF2B5EF4-FFF2-40B4-BE49-F238E27FC236}">
                <a16:creationId xmlns:a16="http://schemas.microsoft.com/office/drawing/2014/main" id="{7721ED7F-61FC-B682-C78D-8C2EE15AA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018" y="4106680"/>
            <a:ext cx="520655" cy="52065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451F468-295C-8F1C-258C-8129261900D4}"/>
              </a:ext>
            </a:extLst>
          </p:cNvPr>
          <p:cNvCxnSpPr>
            <a:cxnSpLocks/>
            <a:stCxn id="9" idx="0"/>
            <a:endCxn id="17" idx="2"/>
          </p:cNvCxnSpPr>
          <p:nvPr/>
        </p:nvCxnSpPr>
        <p:spPr>
          <a:xfrm flipV="1">
            <a:off x="6699726" y="2519968"/>
            <a:ext cx="1686203" cy="18958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1FEAD1-1832-A665-34CF-F300272FDDD4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flipV="1">
            <a:off x="6726403" y="2519968"/>
            <a:ext cx="1659526" cy="11307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5200CEB-789A-65AC-7AD7-CBD64B78CFEA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flipH="1" flipV="1">
            <a:off x="8385929" y="2519968"/>
            <a:ext cx="807791" cy="156869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6BCDF49-5234-1C6E-9CD3-15CC0F62C430}"/>
              </a:ext>
            </a:extLst>
          </p:cNvPr>
          <p:cNvCxnSpPr>
            <a:cxnSpLocks/>
            <a:stCxn id="20" idx="0"/>
            <a:endCxn id="17" idx="2"/>
          </p:cNvCxnSpPr>
          <p:nvPr/>
        </p:nvCxnSpPr>
        <p:spPr>
          <a:xfrm flipH="1" flipV="1">
            <a:off x="8385929" y="2519968"/>
            <a:ext cx="1859929" cy="156869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6003A8C-D63D-413C-B9BD-02F2FD3CE820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flipH="1" flipV="1">
            <a:off x="8385929" y="2519968"/>
            <a:ext cx="2803417" cy="1586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Oval 1032">
            <a:extLst>
              <a:ext uri="{FF2B5EF4-FFF2-40B4-BE49-F238E27FC236}">
                <a16:creationId xmlns:a16="http://schemas.microsoft.com/office/drawing/2014/main" id="{05DF65CF-821F-8D91-C493-5C64F23AAB7A}"/>
              </a:ext>
            </a:extLst>
          </p:cNvPr>
          <p:cNvSpPr/>
          <p:nvPr/>
        </p:nvSpPr>
        <p:spPr>
          <a:xfrm>
            <a:off x="6073179" y="2744922"/>
            <a:ext cx="166300" cy="164544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4" name="Flowchart: Delay 1033">
            <a:extLst>
              <a:ext uri="{FF2B5EF4-FFF2-40B4-BE49-F238E27FC236}">
                <a16:creationId xmlns:a16="http://schemas.microsoft.com/office/drawing/2014/main" id="{EC0848C1-EFEC-B407-A8CE-84697736B398}"/>
              </a:ext>
            </a:extLst>
          </p:cNvPr>
          <p:cNvSpPr/>
          <p:nvPr/>
        </p:nvSpPr>
        <p:spPr>
          <a:xfrm rot="16200000">
            <a:off x="6012827" y="2913403"/>
            <a:ext cx="287005" cy="279133"/>
          </a:xfrm>
          <a:prstGeom prst="flowChartDelay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475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6FC0791F-426F-93ED-90E9-7B4953BC5465}"/>
              </a:ext>
            </a:extLst>
          </p:cNvPr>
          <p:cNvSpPr/>
          <p:nvPr/>
        </p:nvSpPr>
        <p:spPr>
          <a:xfrm>
            <a:off x="6073179" y="3650734"/>
            <a:ext cx="166300" cy="164544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6" name="Flowchart: Delay 1035">
            <a:extLst>
              <a:ext uri="{FF2B5EF4-FFF2-40B4-BE49-F238E27FC236}">
                <a16:creationId xmlns:a16="http://schemas.microsoft.com/office/drawing/2014/main" id="{839FEBAB-47AB-F6FC-3158-88A7FF11C1C7}"/>
              </a:ext>
            </a:extLst>
          </p:cNvPr>
          <p:cNvSpPr/>
          <p:nvPr/>
        </p:nvSpPr>
        <p:spPr>
          <a:xfrm rot="16200000">
            <a:off x="6012827" y="3819215"/>
            <a:ext cx="287005" cy="279133"/>
          </a:xfrm>
          <a:prstGeom prst="flowChartDelay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475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6A53B662-98BA-8D52-0BCD-216A5D7D8E88}"/>
              </a:ext>
            </a:extLst>
          </p:cNvPr>
          <p:cNvSpPr/>
          <p:nvPr/>
        </p:nvSpPr>
        <p:spPr>
          <a:xfrm>
            <a:off x="9110570" y="4762098"/>
            <a:ext cx="166300" cy="164544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8" name="Flowchart: Delay 1037">
            <a:extLst>
              <a:ext uri="{FF2B5EF4-FFF2-40B4-BE49-F238E27FC236}">
                <a16:creationId xmlns:a16="http://schemas.microsoft.com/office/drawing/2014/main" id="{3788EB41-6701-F012-17A9-889DFAC33098}"/>
              </a:ext>
            </a:extLst>
          </p:cNvPr>
          <p:cNvSpPr/>
          <p:nvPr/>
        </p:nvSpPr>
        <p:spPr>
          <a:xfrm rot="16200000">
            <a:off x="9050218" y="4930579"/>
            <a:ext cx="287005" cy="279133"/>
          </a:xfrm>
          <a:prstGeom prst="flowChartDelay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475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B0EFE977-715D-85EA-C7AD-8F0B4BA6AA1F}"/>
              </a:ext>
            </a:extLst>
          </p:cNvPr>
          <p:cNvSpPr/>
          <p:nvPr/>
        </p:nvSpPr>
        <p:spPr>
          <a:xfrm>
            <a:off x="10210304" y="4762098"/>
            <a:ext cx="166300" cy="164544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0" name="Flowchart: Delay 1039">
            <a:extLst>
              <a:ext uri="{FF2B5EF4-FFF2-40B4-BE49-F238E27FC236}">
                <a16:creationId xmlns:a16="http://schemas.microsoft.com/office/drawing/2014/main" id="{C521878B-E57C-A776-0B79-A1F25C30DF30}"/>
              </a:ext>
            </a:extLst>
          </p:cNvPr>
          <p:cNvSpPr/>
          <p:nvPr/>
        </p:nvSpPr>
        <p:spPr>
          <a:xfrm rot="16200000">
            <a:off x="10149952" y="4930579"/>
            <a:ext cx="287005" cy="279133"/>
          </a:xfrm>
          <a:prstGeom prst="flowChartDelay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475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1" name="Oval 1040">
            <a:extLst>
              <a:ext uri="{FF2B5EF4-FFF2-40B4-BE49-F238E27FC236}">
                <a16:creationId xmlns:a16="http://schemas.microsoft.com/office/drawing/2014/main" id="{7A4B5F69-AD13-9F7E-D3CF-6CF2BBFB6442}"/>
              </a:ext>
            </a:extLst>
          </p:cNvPr>
          <p:cNvSpPr/>
          <p:nvPr/>
        </p:nvSpPr>
        <p:spPr>
          <a:xfrm>
            <a:off x="11170471" y="4701251"/>
            <a:ext cx="166300" cy="164544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2" name="Flowchart: Delay 1041">
            <a:extLst>
              <a:ext uri="{FF2B5EF4-FFF2-40B4-BE49-F238E27FC236}">
                <a16:creationId xmlns:a16="http://schemas.microsoft.com/office/drawing/2014/main" id="{4B55FB07-D68F-C1C4-807F-20C74875DB55}"/>
              </a:ext>
            </a:extLst>
          </p:cNvPr>
          <p:cNvSpPr/>
          <p:nvPr/>
        </p:nvSpPr>
        <p:spPr>
          <a:xfrm rot="16200000">
            <a:off x="11110119" y="4869732"/>
            <a:ext cx="287005" cy="279133"/>
          </a:xfrm>
          <a:prstGeom prst="flowChartDelay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475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02DA759C-1E44-BD06-85BD-A220CE1CF70F}"/>
              </a:ext>
            </a:extLst>
          </p:cNvPr>
          <p:cNvCxnSpPr>
            <a:cxnSpLocks/>
            <a:stCxn id="6" idx="1"/>
            <a:endCxn id="17" idx="3"/>
          </p:cNvCxnSpPr>
          <p:nvPr/>
        </p:nvCxnSpPr>
        <p:spPr>
          <a:xfrm flipH="1" flipV="1">
            <a:off x="8807212" y="2098685"/>
            <a:ext cx="1918250" cy="1597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Rectangle: Rounded Corners 1046">
            <a:extLst>
              <a:ext uri="{FF2B5EF4-FFF2-40B4-BE49-F238E27FC236}">
                <a16:creationId xmlns:a16="http://schemas.microsoft.com/office/drawing/2014/main" id="{BFB713EA-999F-1C78-AA9F-F4EDC812F7D8}"/>
              </a:ext>
            </a:extLst>
          </p:cNvPr>
          <p:cNvSpPr/>
          <p:nvPr/>
        </p:nvSpPr>
        <p:spPr>
          <a:xfrm>
            <a:off x="4515431" y="3198066"/>
            <a:ext cx="548640" cy="12272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" name="Rectangle: Rounded Corners 1047">
            <a:extLst>
              <a:ext uri="{FF2B5EF4-FFF2-40B4-BE49-F238E27FC236}">
                <a16:creationId xmlns:a16="http://schemas.microsoft.com/office/drawing/2014/main" id="{5D50D8EC-D3B9-3FBF-CA8F-858633190B7B}"/>
              </a:ext>
            </a:extLst>
          </p:cNvPr>
          <p:cNvSpPr/>
          <p:nvPr/>
        </p:nvSpPr>
        <p:spPr>
          <a:xfrm>
            <a:off x="4527463" y="3403680"/>
            <a:ext cx="548640" cy="12272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9" name="Content Placeholder 4">
            <a:extLst>
              <a:ext uri="{FF2B5EF4-FFF2-40B4-BE49-F238E27FC236}">
                <a16:creationId xmlns:a16="http://schemas.microsoft.com/office/drawing/2014/main" id="{5D7E1A83-4DC6-D64D-1BD7-6446AE2BCADD}"/>
              </a:ext>
            </a:extLst>
          </p:cNvPr>
          <p:cNvSpPr txBox="1">
            <a:spLocks/>
          </p:cNvSpPr>
          <p:nvPr/>
        </p:nvSpPr>
        <p:spPr>
          <a:xfrm rot="21113138">
            <a:off x="7009448" y="2344667"/>
            <a:ext cx="1001026" cy="350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9725" indent="-339725" algn="l" defTabSz="1219170" rtl="0" eaLnBrk="1" latinLnBrk="0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egoe UI Symbol" panose="020B0502040204020203" pitchFamily="34" charset="0"/>
              <a:buNone/>
            </a:pPr>
            <a:r>
              <a:rPr lang="en-US" sz="1200" b="1" dirty="0"/>
              <a:t>Report</a:t>
            </a:r>
          </a:p>
        </p:txBody>
      </p:sp>
      <p:sp>
        <p:nvSpPr>
          <p:cNvPr id="1050" name="Content Placeholder 4">
            <a:extLst>
              <a:ext uri="{FF2B5EF4-FFF2-40B4-BE49-F238E27FC236}">
                <a16:creationId xmlns:a16="http://schemas.microsoft.com/office/drawing/2014/main" id="{AB0F89A9-7078-ADD7-5DF7-A713A2305019}"/>
              </a:ext>
            </a:extLst>
          </p:cNvPr>
          <p:cNvSpPr txBox="1">
            <a:spLocks/>
          </p:cNvSpPr>
          <p:nvPr/>
        </p:nvSpPr>
        <p:spPr>
          <a:xfrm rot="19755009">
            <a:off x="7005862" y="2877668"/>
            <a:ext cx="1001026" cy="350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9725" indent="-339725" algn="l" defTabSz="1219170" rtl="0" eaLnBrk="1" latinLnBrk="0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egoe UI Symbol" panose="020B0502040204020203" pitchFamily="34" charset="0"/>
              <a:buNone/>
            </a:pPr>
            <a:r>
              <a:rPr lang="en-US" sz="1200" b="1" dirty="0"/>
              <a:t>Report</a:t>
            </a:r>
          </a:p>
        </p:txBody>
      </p:sp>
      <p:sp>
        <p:nvSpPr>
          <p:cNvPr id="1053" name="Content Placeholder 4">
            <a:extLst>
              <a:ext uri="{FF2B5EF4-FFF2-40B4-BE49-F238E27FC236}">
                <a16:creationId xmlns:a16="http://schemas.microsoft.com/office/drawing/2014/main" id="{E4765918-E179-0F6F-3BA0-23E944A604E7}"/>
              </a:ext>
            </a:extLst>
          </p:cNvPr>
          <p:cNvSpPr txBox="1">
            <a:spLocks/>
          </p:cNvSpPr>
          <p:nvPr/>
        </p:nvSpPr>
        <p:spPr>
          <a:xfrm rot="1887456">
            <a:off x="9448444" y="3242791"/>
            <a:ext cx="1258597" cy="350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9725" indent="-339725" algn="l" defTabSz="1219170" rtl="0" eaLnBrk="1" latinLnBrk="0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egoe UI Symbol" panose="020B0502040204020203" pitchFamily="34" charset="0"/>
              <a:buNone/>
            </a:pPr>
            <a:r>
              <a:rPr lang="en-US" sz="1200" b="1" dirty="0"/>
              <a:t>Move lot# A</a:t>
            </a:r>
          </a:p>
        </p:txBody>
      </p:sp>
      <p:sp>
        <p:nvSpPr>
          <p:cNvPr id="1054" name="Content Placeholder 4">
            <a:extLst>
              <a:ext uri="{FF2B5EF4-FFF2-40B4-BE49-F238E27FC236}">
                <a16:creationId xmlns:a16="http://schemas.microsoft.com/office/drawing/2014/main" id="{C77578F3-A6A3-EF09-431A-CC3AA76834AA}"/>
              </a:ext>
            </a:extLst>
          </p:cNvPr>
          <p:cNvSpPr txBox="1">
            <a:spLocks/>
          </p:cNvSpPr>
          <p:nvPr/>
        </p:nvSpPr>
        <p:spPr>
          <a:xfrm rot="2278412">
            <a:off x="9163760" y="3470694"/>
            <a:ext cx="1258597" cy="350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9725" indent="-339725" algn="l" defTabSz="1219170" rtl="0" eaLnBrk="1" latinLnBrk="0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egoe UI Symbol" panose="020B0502040204020203" pitchFamily="34" charset="0"/>
              <a:buNone/>
            </a:pPr>
            <a:r>
              <a:rPr lang="en-US" sz="1200" b="1" dirty="0"/>
              <a:t>Move lot# A</a:t>
            </a:r>
          </a:p>
        </p:txBody>
      </p:sp>
      <p:sp>
        <p:nvSpPr>
          <p:cNvPr id="1055" name="Content Placeholder 4">
            <a:extLst>
              <a:ext uri="{FF2B5EF4-FFF2-40B4-BE49-F238E27FC236}">
                <a16:creationId xmlns:a16="http://schemas.microsoft.com/office/drawing/2014/main" id="{CF10B269-B04F-D1EB-772E-FB0FED8A0512}"/>
              </a:ext>
            </a:extLst>
          </p:cNvPr>
          <p:cNvSpPr txBox="1">
            <a:spLocks/>
          </p:cNvSpPr>
          <p:nvPr/>
        </p:nvSpPr>
        <p:spPr>
          <a:xfrm rot="3669321">
            <a:off x="8465065" y="3470187"/>
            <a:ext cx="1258597" cy="350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9725" indent="-339725" algn="l" defTabSz="1219170" rtl="0" eaLnBrk="1" latinLnBrk="0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egoe UI Symbol" panose="020B0502040204020203" pitchFamily="34" charset="0"/>
              <a:buNone/>
            </a:pPr>
            <a:r>
              <a:rPr lang="en-US" sz="1200" b="1" dirty="0"/>
              <a:t>Move lot# A</a:t>
            </a:r>
          </a:p>
        </p:txBody>
      </p:sp>
      <p:sp>
        <p:nvSpPr>
          <p:cNvPr id="1056" name="Content Placeholder 4">
            <a:extLst>
              <a:ext uri="{FF2B5EF4-FFF2-40B4-BE49-F238E27FC236}">
                <a16:creationId xmlns:a16="http://schemas.microsoft.com/office/drawing/2014/main" id="{E254DB5B-7054-C201-EE19-5538AABC33A2}"/>
              </a:ext>
            </a:extLst>
          </p:cNvPr>
          <p:cNvSpPr txBox="1">
            <a:spLocks/>
          </p:cNvSpPr>
          <p:nvPr/>
        </p:nvSpPr>
        <p:spPr>
          <a:xfrm>
            <a:off x="8703988" y="5254759"/>
            <a:ext cx="1258597" cy="350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9725" indent="-339725" algn="l" defTabSz="1219170" rtl="0" eaLnBrk="1" latinLnBrk="0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egoe UI Symbol" panose="020B0502040204020203" pitchFamily="34" charset="0"/>
              <a:buNone/>
            </a:pPr>
            <a:r>
              <a:rPr lang="en-US" sz="1200" b="1" dirty="0"/>
              <a:t>Move lot# A</a:t>
            </a:r>
          </a:p>
        </p:txBody>
      </p:sp>
      <p:sp>
        <p:nvSpPr>
          <p:cNvPr id="1057" name="Content Placeholder 4">
            <a:extLst>
              <a:ext uri="{FF2B5EF4-FFF2-40B4-BE49-F238E27FC236}">
                <a16:creationId xmlns:a16="http://schemas.microsoft.com/office/drawing/2014/main" id="{7EB999D4-577C-2708-1135-B3BB7EC8647D}"/>
              </a:ext>
            </a:extLst>
          </p:cNvPr>
          <p:cNvSpPr txBox="1">
            <a:spLocks/>
          </p:cNvSpPr>
          <p:nvPr/>
        </p:nvSpPr>
        <p:spPr>
          <a:xfrm>
            <a:off x="9911874" y="5295870"/>
            <a:ext cx="1258597" cy="350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9725" indent="-339725" algn="l" defTabSz="1219170" rtl="0" eaLnBrk="1" latinLnBrk="0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egoe UI Symbol" panose="020B0502040204020203" pitchFamily="34" charset="0"/>
              <a:buNone/>
            </a:pPr>
            <a:r>
              <a:rPr lang="en-US" sz="1200" b="1" dirty="0"/>
              <a:t>Move lot# A</a:t>
            </a:r>
          </a:p>
        </p:txBody>
      </p:sp>
      <p:sp>
        <p:nvSpPr>
          <p:cNvPr id="1058" name="Content Placeholder 4">
            <a:extLst>
              <a:ext uri="{FF2B5EF4-FFF2-40B4-BE49-F238E27FC236}">
                <a16:creationId xmlns:a16="http://schemas.microsoft.com/office/drawing/2014/main" id="{A48E79C3-EFFE-2C43-B372-74BD5CD0030A}"/>
              </a:ext>
            </a:extLst>
          </p:cNvPr>
          <p:cNvSpPr txBox="1">
            <a:spLocks/>
          </p:cNvSpPr>
          <p:nvPr/>
        </p:nvSpPr>
        <p:spPr>
          <a:xfrm>
            <a:off x="10933403" y="5295870"/>
            <a:ext cx="1258597" cy="350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9725" indent="-339725" algn="l" defTabSz="1219170" rtl="0" eaLnBrk="1" latinLnBrk="0" hangingPunct="1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7388" indent="-3476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344488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6363" indent="-292100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–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660525" indent="-284163" algn="l" defTabSz="121917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Segoe UI Symbol" panose="020B0502040204020203" pitchFamily="34" charset="0"/>
              <a:buChar char="▸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98663" indent="-28257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088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60625" indent="-236538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▪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6050" indent="-225425" algn="l" defTabSz="121917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egoe UI Symbol" panose="020B0502040204020203" pitchFamily="34" charset="0"/>
              <a:buNone/>
            </a:pPr>
            <a:r>
              <a:rPr lang="en-US" sz="1200" b="1" dirty="0"/>
              <a:t>Move lot# A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66278F25-FECD-40DF-6853-62BB75596BE9}"/>
              </a:ext>
            </a:extLst>
          </p:cNvPr>
          <p:cNvSpPr txBox="1"/>
          <p:nvPr/>
        </p:nvSpPr>
        <p:spPr>
          <a:xfrm>
            <a:off x="10396994" y="1198103"/>
            <a:ext cx="153760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buFont typeface="Segoe UI Symbol" panose="020B0502040204020203" pitchFamily="34" charset="0"/>
              <a:buNone/>
            </a:pPr>
            <a:r>
              <a:rPr lang="en-US" sz="1400" b="1" dirty="0"/>
              <a:t>Database</a:t>
            </a:r>
          </a:p>
          <a:p>
            <a:pPr marL="0" indent="0" algn="ctr">
              <a:buFont typeface="Segoe UI Symbol" panose="020B0502040204020203" pitchFamily="34" charset="0"/>
              <a:buNone/>
            </a:pPr>
            <a:r>
              <a:rPr lang="en-US" sz="900" b="1" dirty="0"/>
              <a:t>(Storage data Computer)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5FC11084-1F73-F4C9-9B87-0E8050D421C2}"/>
              </a:ext>
            </a:extLst>
          </p:cNvPr>
          <p:cNvSpPr txBox="1"/>
          <p:nvPr/>
        </p:nvSpPr>
        <p:spPr>
          <a:xfrm>
            <a:off x="7889766" y="1334962"/>
            <a:ext cx="992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buFont typeface="Segoe UI Symbol" panose="020B0502040204020203" pitchFamily="34" charset="0"/>
              <a:buNone/>
            </a:pPr>
            <a:r>
              <a:rPr lang="en-US" sz="1400" b="1" dirty="0"/>
              <a:t>WAS/App</a:t>
            </a:r>
            <a:endParaRPr lang="en-US" sz="9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5615BD-9A7D-84FA-5E64-EB244FA202B7}"/>
              </a:ext>
            </a:extLst>
          </p:cNvPr>
          <p:cNvSpPr/>
          <p:nvPr/>
        </p:nvSpPr>
        <p:spPr>
          <a:xfrm>
            <a:off x="170132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3,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IT Concepts and Basic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E53191-2188-8E87-43A6-4B0122C16C57}"/>
              </a:ext>
            </a:extLst>
          </p:cNvPr>
          <p:cNvSpPr/>
          <p:nvPr/>
        </p:nvSpPr>
        <p:spPr>
          <a:xfrm>
            <a:off x="7324070" y="3335590"/>
            <a:ext cx="104566" cy="1232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A9D9593-95FE-B815-B13A-5E31474C31B5}"/>
              </a:ext>
            </a:extLst>
          </p:cNvPr>
          <p:cNvSpPr/>
          <p:nvPr/>
        </p:nvSpPr>
        <p:spPr>
          <a:xfrm>
            <a:off x="7437855" y="3200880"/>
            <a:ext cx="104566" cy="123214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86310F0-72BF-E2C7-A0FB-581E543646E4}"/>
              </a:ext>
            </a:extLst>
          </p:cNvPr>
          <p:cNvSpPr/>
          <p:nvPr/>
        </p:nvSpPr>
        <p:spPr>
          <a:xfrm>
            <a:off x="9555101" y="1915764"/>
            <a:ext cx="104566" cy="1232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F12753A-F1B8-B0E2-85AE-9DD12F5B921F}"/>
              </a:ext>
            </a:extLst>
          </p:cNvPr>
          <p:cNvSpPr/>
          <p:nvPr/>
        </p:nvSpPr>
        <p:spPr>
          <a:xfrm>
            <a:off x="9745732" y="1898152"/>
            <a:ext cx="104566" cy="123214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547A2CB-00D4-B3D9-78FB-FD27E8708EAA}"/>
              </a:ext>
            </a:extLst>
          </p:cNvPr>
          <p:cNvSpPr/>
          <p:nvPr/>
        </p:nvSpPr>
        <p:spPr>
          <a:xfrm>
            <a:off x="9103304" y="2776256"/>
            <a:ext cx="104566" cy="1232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F37DCB4-B542-5C62-2B8E-13F39E01D5A6}"/>
              </a:ext>
            </a:extLst>
          </p:cNvPr>
          <p:cNvSpPr/>
          <p:nvPr/>
        </p:nvSpPr>
        <p:spPr>
          <a:xfrm>
            <a:off x="9281003" y="2848917"/>
            <a:ext cx="104566" cy="123214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8BAF15-9DF6-7337-B92A-3922D38993C8}"/>
              </a:ext>
            </a:extLst>
          </p:cNvPr>
          <p:cNvSpPr txBox="1"/>
          <p:nvPr/>
        </p:nvSpPr>
        <p:spPr>
          <a:xfrm>
            <a:off x="8868362" y="5471171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Opr1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F02AE0-45F0-8F4D-7A33-7D40BC09E41A}"/>
              </a:ext>
            </a:extLst>
          </p:cNvPr>
          <p:cNvSpPr txBox="1"/>
          <p:nvPr/>
        </p:nvSpPr>
        <p:spPr>
          <a:xfrm>
            <a:off x="9985530" y="5490620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Opr2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CAA0FF-2173-76D2-BADE-865596F80059}"/>
              </a:ext>
            </a:extLst>
          </p:cNvPr>
          <p:cNvSpPr txBox="1"/>
          <p:nvPr/>
        </p:nvSpPr>
        <p:spPr>
          <a:xfrm>
            <a:off x="11016010" y="5534330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Opr3</a:t>
            </a:r>
          </a:p>
        </p:txBody>
      </p:sp>
    </p:spTree>
    <p:extLst>
      <p:ext uri="{BB962C8B-B14F-4D97-AF65-F5344CB8AC3E}">
        <p14:creationId xmlns:p14="http://schemas.microsoft.com/office/powerpoint/2010/main" val="33906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36" grpId="0" animBg="1"/>
      <p:bldP spid="1037" grpId="0" animBg="1"/>
      <p:bldP spid="1038" grpId="0" animBg="1"/>
      <p:bldP spid="1039" grpId="0" animBg="1"/>
      <p:bldP spid="1040" grpId="0" animBg="1"/>
      <p:bldP spid="1041" grpId="0" animBg="1"/>
      <p:bldP spid="1042" grpId="0" animBg="1"/>
      <p:bldP spid="1049" grpId="0"/>
      <p:bldP spid="1050" grpId="0"/>
      <p:bldP spid="1053" grpId="0"/>
      <p:bldP spid="1054" grpId="0"/>
      <p:bldP spid="1055" grpId="0"/>
      <p:bldP spid="1056" grpId="0"/>
      <p:bldP spid="1057" grpId="0"/>
      <p:bldP spid="1058" grpId="0"/>
      <p:bldP spid="1060" grpId="0"/>
      <p:bldP spid="1061" grpId="0"/>
      <p:bldP spid="2" grpId="0" animBg="1"/>
      <p:bldP spid="2" grpId="1" animBg="1"/>
      <p:bldP spid="4" grpId="0" animBg="1"/>
      <p:bldP spid="4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대각선 방향의 모서리가 잘린 사각형 261"/>
          <p:cNvSpPr/>
          <p:nvPr/>
        </p:nvSpPr>
        <p:spPr>
          <a:xfrm>
            <a:off x="8596409" y="2311392"/>
            <a:ext cx="3085488" cy="3172469"/>
          </a:xfrm>
          <a:prstGeom prst="snip2Diag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" name="대각선 방향의 모서리가 잘린 사각형 260"/>
          <p:cNvSpPr/>
          <p:nvPr/>
        </p:nvSpPr>
        <p:spPr>
          <a:xfrm>
            <a:off x="3789977" y="1627883"/>
            <a:ext cx="4153728" cy="3855979"/>
          </a:xfrm>
          <a:prstGeom prst="snip2DiagRect">
            <a:avLst/>
          </a:prstGeom>
          <a:solidFill>
            <a:schemeClr val="accent1">
              <a:lumMod val="20000"/>
              <a:lumOff val="80000"/>
              <a:alpha val="8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42941" y="1001228"/>
            <a:ext cx="1373035" cy="736507"/>
            <a:chOff x="142576" y="665657"/>
            <a:chExt cx="1029776" cy="552380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827" y="665657"/>
              <a:ext cx="457200" cy="4572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42576" y="994947"/>
              <a:ext cx="1029776" cy="223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33" b="0" i="0" u="none" strike="noStrike" kern="1200" cap="none" spc="0" normalizeH="0" baseline="0" noProof="0">
                  <a:ln>
                    <a:noFill/>
                  </a:ln>
                  <a:solidFill>
                    <a:srgbClr val="0F4B8F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customer</a:t>
              </a:r>
              <a:endParaRPr kumimoji="0" lang="ko-KR" altLang="en-US" sz="1333" b="0" i="0" u="none" strike="noStrike" kern="1200" cap="none" spc="0" normalizeH="0" baseline="0" noProof="0">
                <a:ln>
                  <a:noFill/>
                </a:ln>
                <a:solidFill>
                  <a:srgbClr val="0F4B8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2749771" y="69109"/>
            <a:ext cx="7641982" cy="36933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+mj-ea"/>
                <a:ea typeface="+mj-ea"/>
              </a:rPr>
              <a:t>ATV Application System Landscape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43" y="1476448"/>
            <a:ext cx="938259" cy="410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" name="TextBox 119"/>
          <p:cNvSpPr txBox="1"/>
          <p:nvPr/>
        </p:nvSpPr>
        <p:spPr>
          <a:xfrm>
            <a:off x="8293433" y="2118563"/>
            <a:ext cx="3162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F4B8F">
                    <a:lumMod val="50000"/>
                  </a:srgbClr>
                </a:solidFill>
                <a:effectLst/>
                <a:uLnTx/>
                <a:uFillTx/>
                <a:latin typeface="Arial Unicode MS"/>
                <a:ea typeface="+mj-ea"/>
                <a:cs typeface="Arial" panose="020B0604020202020204" pitchFamily="34" charset="0"/>
              </a:rPr>
              <a:t>Factory Automation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0F4B8F">
                  <a:lumMod val="50000"/>
                </a:srgbClr>
              </a:solidFill>
              <a:effectLst/>
              <a:uLnTx/>
              <a:uFillTx/>
              <a:latin typeface="Arial Unicode MS"/>
              <a:ea typeface="+mj-ea"/>
              <a:cs typeface="Arial" panose="020B0604020202020204" pitchFamily="34" charset="0"/>
            </a:endParaRPr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4272034" y="2431087"/>
            <a:ext cx="901199" cy="42252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Die Bank</a:t>
            </a:r>
            <a:endParaRPr kumimoji="0" lang="ko-KR" altLang="en-US" sz="1333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모서리가 둥근 직사각형 167"/>
          <p:cNvSpPr/>
          <p:nvPr/>
        </p:nvSpPr>
        <p:spPr>
          <a:xfrm>
            <a:off x="9054763" y="2520324"/>
            <a:ext cx="727104" cy="4225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eCIM</a:t>
            </a:r>
            <a:endParaRPr kumimoji="0" lang="ko-KR" altLang="en-US" sz="1333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모서리가 둥근 직사각형 200"/>
          <p:cNvSpPr/>
          <p:nvPr/>
        </p:nvSpPr>
        <p:spPr>
          <a:xfrm>
            <a:off x="5300272" y="5755599"/>
            <a:ext cx="870937" cy="422520"/>
          </a:xfrm>
          <a:prstGeom prst="roundRect">
            <a:avLst/>
          </a:prstGeom>
          <a:solidFill>
            <a:srgbClr val="A47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VIS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en-US" altLang="ko-KR" sz="6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Visual Information System)</a:t>
            </a:r>
            <a:endParaRPr kumimoji="0" lang="ko-KR" altLang="en-US" sz="667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모서리가 둥근 직사각형 206"/>
          <p:cNvSpPr/>
          <p:nvPr/>
        </p:nvSpPr>
        <p:spPr>
          <a:xfrm>
            <a:off x="5379874" y="4777785"/>
            <a:ext cx="901199" cy="422520"/>
          </a:xfrm>
          <a:prstGeom prst="roundRect">
            <a:avLst/>
          </a:prstGeom>
          <a:solidFill>
            <a:srgbClr val="1D0E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ALP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(Amkor Line Planning)</a:t>
            </a:r>
            <a:endParaRPr kumimoji="0" lang="ko-KR" altLang="en-US" sz="933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모서리가 둥근 직사각형 208"/>
          <p:cNvSpPr/>
          <p:nvPr/>
        </p:nvSpPr>
        <p:spPr>
          <a:xfrm>
            <a:off x="4279030" y="3833471"/>
            <a:ext cx="901199" cy="42252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Shipping</a:t>
            </a:r>
            <a:endParaRPr kumimoji="0" lang="ko-KR" altLang="en-US" sz="1333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4283763" y="4777785"/>
            <a:ext cx="901199" cy="422520"/>
          </a:xfrm>
          <a:prstGeom prst="roundRect">
            <a:avLst/>
          </a:prstGeom>
          <a:solidFill>
            <a:srgbClr val="1D0E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8000" bIns="48000" rtlCol="0" anchor="ctr" anchorCtr="0">
            <a:normAutofit fontScale="70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MFG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Portal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모서리가 둥근 직사각형 212"/>
          <p:cNvSpPr/>
          <p:nvPr/>
        </p:nvSpPr>
        <p:spPr>
          <a:xfrm>
            <a:off x="5359355" y="3838836"/>
            <a:ext cx="901199" cy="42252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 fontScale="40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eDIS</a:t>
            </a:r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(enhanced Dropship Integration System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모서리가 둥근 직사각형 216"/>
          <p:cNvSpPr/>
          <p:nvPr/>
        </p:nvSpPr>
        <p:spPr>
          <a:xfrm>
            <a:off x="2713024" y="3932609"/>
            <a:ext cx="729600" cy="42252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ADE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Automatic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Data Entry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모서리가 둥근 직사각형 221"/>
          <p:cNvSpPr/>
          <p:nvPr/>
        </p:nvSpPr>
        <p:spPr>
          <a:xfrm>
            <a:off x="5349021" y="1964397"/>
            <a:ext cx="901199" cy="42252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IC Bank</a:t>
            </a:r>
            <a:endParaRPr kumimoji="0" lang="ko-KR" altLang="en-US" sz="1333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모서리가 둥근 직사각형 223"/>
          <p:cNvSpPr/>
          <p:nvPr/>
        </p:nvSpPr>
        <p:spPr>
          <a:xfrm>
            <a:off x="6422997" y="1972055"/>
            <a:ext cx="901199" cy="42252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 fontScale="47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(No Good) Store</a:t>
            </a:r>
          </a:p>
        </p:txBody>
      </p:sp>
      <p:sp>
        <p:nvSpPr>
          <p:cNvPr id="227" name="모서리가 둥근 직사각형 226"/>
          <p:cNvSpPr/>
          <p:nvPr/>
        </p:nvSpPr>
        <p:spPr>
          <a:xfrm>
            <a:off x="9872559" y="2508539"/>
            <a:ext cx="729600" cy="4225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RMS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(Recipe Management System)</a:t>
            </a:r>
            <a:endParaRPr kumimoji="0" lang="ko-KR" altLang="en-US" sz="667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" name="모서리가 둥근 직사각형 230"/>
          <p:cNvSpPr/>
          <p:nvPr/>
        </p:nvSpPr>
        <p:spPr>
          <a:xfrm>
            <a:off x="9889173" y="3088805"/>
            <a:ext cx="729600" cy="4225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SCOPS</a:t>
            </a:r>
            <a:endParaRPr kumimoji="0" lang="ko-KR" altLang="en-US" sz="1333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3" name="모서리가 둥근 직사각형 232"/>
          <p:cNvSpPr/>
          <p:nvPr/>
        </p:nvSpPr>
        <p:spPr>
          <a:xfrm>
            <a:off x="9060705" y="3076949"/>
            <a:ext cx="729600" cy="4225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Cimitar</a:t>
            </a:r>
            <a:endParaRPr kumimoji="0" lang="ko-KR" altLang="en-US" sz="1333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모서리가 둥근 직사각형 234"/>
          <p:cNvSpPr/>
          <p:nvPr/>
        </p:nvSpPr>
        <p:spPr>
          <a:xfrm>
            <a:off x="10733883" y="3088805"/>
            <a:ext cx="729600" cy="4225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rmAutofit fontScale="47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APL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Auto Program Loading)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" name="모서리가 둥근 직사각형 244"/>
          <p:cNvSpPr/>
          <p:nvPr/>
        </p:nvSpPr>
        <p:spPr>
          <a:xfrm>
            <a:off x="8967536" y="3591976"/>
            <a:ext cx="620973" cy="4225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Smart Console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모서리가 둥근 직사각형 248"/>
          <p:cNvSpPr/>
          <p:nvPr/>
        </p:nvSpPr>
        <p:spPr>
          <a:xfrm>
            <a:off x="2711672" y="3439567"/>
            <a:ext cx="729600" cy="4225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New HR</a:t>
            </a:r>
          </a:p>
        </p:txBody>
      </p:sp>
      <p:sp>
        <p:nvSpPr>
          <p:cNvPr id="253" name="모서리가 둥근 직사각형 252"/>
          <p:cNvSpPr/>
          <p:nvPr/>
        </p:nvSpPr>
        <p:spPr>
          <a:xfrm>
            <a:off x="5607026" y="1009189"/>
            <a:ext cx="870937" cy="422520"/>
          </a:xfrm>
          <a:prstGeom prst="round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B2B</a:t>
            </a:r>
            <a:endParaRPr kumimoji="0" lang="ko-KR" altLang="en-US" sz="1333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5" name="모서리가 둥근 직사각형 254"/>
          <p:cNvSpPr/>
          <p:nvPr/>
        </p:nvSpPr>
        <p:spPr>
          <a:xfrm>
            <a:off x="619276" y="1763176"/>
            <a:ext cx="681600" cy="384000"/>
          </a:xfrm>
          <a:prstGeom prst="roundRect">
            <a:avLst/>
          </a:prstGeom>
          <a:solidFill>
            <a:srgbClr val="A47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APO</a:t>
            </a:r>
            <a:endParaRPr kumimoji="0" lang="ko-KR" altLang="en-US" sz="1333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7" name="모서리가 둥근 직사각형 256"/>
          <p:cNvSpPr/>
          <p:nvPr/>
        </p:nvSpPr>
        <p:spPr>
          <a:xfrm>
            <a:off x="1399479" y="1761476"/>
            <a:ext cx="681600" cy="384000"/>
          </a:xfrm>
          <a:prstGeom prst="roundRect">
            <a:avLst/>
          </a:prstGeom>
          <a:solidFill>
            <a:srgbClr val="A47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PLM</a:t>
            </a:r>
            <a:endParaRPr kumimoji="0" lang="ko-KR" altLang="en-US" sz="1333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3" name="모서리가 둥근 직사각형 262"/>
          <p:cNvSpPr/>
          <p:nvPr/>
        </p:nvSpPr>
        <p:spPr>
          <a:xfrm>
            <a:off x="6430406" y="2906492"/>
            <a:ext cx="901199" cy="4225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OLS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(On Line Schedule Sheet)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5" name="모서리가 둥근 직사각형 264"/>
          <p:cNvSpPr/>
          <p:nvPr/>
        </p:nvSpPr>
        <p:spPr>
          <a:xfrm>
            <a:off x="5353949" y="2898061"/>
            <a:ext cx="901199" cy="4225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Schedule</a:t>
            </a:r>
            <a:endParaRPr kumimoji="0" lang="ko-KR" altLang="en-US" sz="1333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7" name="모서리가 둥근 직사각형 266"/>
          <p:cNvSpPr/>
          <p:nvPr/>
        </p:nvSpPr>
        <p:spPr>
          <a:xfrm>
            <a:off x="4275045" y="2898435"/>
            <a:ext cx="901199" cy="4225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Assy Schedule</a:t>
            </a:r>
            <a:endParaRPr kumimoji="0" lang="ko-KR" altLang="en-US" sz="1333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1" name="모서리가 둥근 직사각형 270"/>
          <p:cNvSpPr/>
          <p:nvPr/>
        </p:nvSpPr>
        <p:spPr>
          <a:xfrm>
            <a:off x="10905189" y="4050289"/>
            <a:ext cx="619200" cy="4225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DTS </a:t>
            </a: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(Die Traceability System(ULT))</a:t>
            </a:r>
            <a:endParaRPr kumimoji="0" lang="ko-KR" altLang="en-US" sz="667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" name="모서리가 둥근 직사각형 272"/>
          <p:cNvSpPr/>
          <p:nvPr/>
        </p:nvSpPr>
        <p:spPr>
          <a:xfrm>
            <a:off x="10905190" y="3599817"/>
            <a:ext cx="620973" cy="4225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Standrol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Log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" name="모서리가 둥근 직사각형 274"/>
          <p:cNvSpPr/>
          <p:nvPr/>
        </p:nvSpPr>
        <p:spPr>
          <a:xfrm>
            <a:off x="8969309" y="4041996"/>
            <a:ext cx="619200" cy="4225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Raspberry Pi</a:t>
            </a: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endParaRPr kumimoji="0" lang="ko-KR" altLang="en-US" sz="667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7" name="모서리가 둥근 직사각형 276"/>
          <p:cNvSpPr/>
          <p:nvPr/>
        </p:nvSpPr>
        <p:spPr>
          <a:xfrm>
            <a:off x="9622111" y="3603893"/>
            <a:ext cx="620973" cy="4225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Mobile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Smart Console</a:t>
            </a:r>
            <a:endParaRPr kumimoji="0" lang="ko-KR" altLang="en-US" sz="933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모서리가 둥근 직사각형 278"/>
          <p:cNvSpPr/>
          <p:nvPr/>
        </p:nvSpPr>
        <p:spPr>
          <a:xfrm>
            <a:off x="9614912" y="4041996"/>
            <a:ext cx="619200" cy="4225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rmAutofit fontScale="40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TMS (Tool Management System)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모서리가 둥근 직사각형 280"/>
          <p:cNvSpPr/>
          <p:nvPr/>
        </p:nvSpPr>
        <p:spPr>
          <a:xfrm>
            <a:off x="4272033" y="3360227"/>
            <a:ext cx="901199" cy="4225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PDC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(PCS product Document  Center)</a:t>
            </a:r>
            <a:endParaRPr kumimoji="0" lang="ko-KR" altLang="en-US" sz="667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1473727" y="1254813"/>
            <a:ext cx="4021932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253" idx="3"/>
          </p:cNvCxnSpPr>
          <p:nvPr/>
        </p:nvCxnSpPr>
        <p:spPr>
          <a:xfrm>
            <a:off x="6477963" y="1220449"/>
            <a:ext cx="499149" cy="614203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/>
          <p:cNvCxnSpPr/>
          <p:nvPr/>
        </p:nvCxnSpPr>
        <p:spPr>
          <a:xfrm>
            <a:off x="6342108" y="5302671"/>
            <a:ext cx="2779" cy="429812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/>
          <p:cNvSpPr txBox="1"/>
          <p:nvPr/>
        </p:nvSpPr>
        <p:spPr>
          <a:xfrm>
            <a:off x="2373239" y="2241674"/>
            <a:ext cx="159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F4B8F">
                    <a:lumMod val="50000"/>
                  </a:srgbClr>
                </a:solidFill>
                <a:effectLst/>
                <a:uLnTx/>
                <a:uFillTx/>
                <a:latin typeface="Arial Unicode MS"/>
                <a:ea typeface="+mj-ea"/>
                <a:cs typeface="Arial" panose="020B0604020202020204" pitchFamily="34" charset="0"/>
              </a:rPr>
              <a:t>FG/BOM/Routing/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F4B8F">
                    <a:lumMod val="50000"/>
                  </a:srgbClr>
                </a:solidFill>
                <a:effectLst/>
                <a:uLnTx/>
                <a:uFillTx/>
                <a:latin typeface="Arial Unicode MS"/>
                <a:ea typeface="+mj-ea"/>
                <a:cs typeface="Arial" panose="020B0604020202020204" pitchFamily="34" charset="0"/>
              </a:rPr>
              <a:t>Confirm/GR/GI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F4B8F">
                  <a:lumMod val="50000"/>
                </a:srgbClr>
              </a:solidFill>
              <a:effectLst/>
              <a:uLnTx/>
              <a:uFillTx/>
              <a:latin typeface="Arial Unicode MS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295" name="직선 화살표 연결선 294"/>
          <p:cNvCxnSpPr/>
          <p:nvPr/>
        </p:nvCxnSpPr>
        <p:spPr>
          <a:xfrm>
            <a:off x="2373239" y="2717209"/>
            <a:ext cx="1483300" cy="404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화살표 연결선 301"/>
          <p:cNvCxnSpPr/>
          <p:nvPr/>
        </p:nvCxnSpPr>
        <p:spPr>
          <a:xfrm>
            <a:off x="7688419" y="3500038"/>
            <a:ext cx="987581" cy="242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순서도: 대체 처리 302"/>
          <p:cNvSpPr/>
          <p:nvPr/>
        </p:nvSpPr>
        <p:spPr>
          <a:xfrm>
            <a:off x="8954796" y="3025977"/>
            <a:ext cx="2640000" cy="524584"/>
          </a:xfrm>
          <a:prstGeom prst="flowChartAlternateProcess">
            <a:avLst/>
          </a:prstGeom>
          <a:noFill/>
          <a:ln w="158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0" name="순서도: 대체 처리 309"/>
          <p:cNvSpPr/>
          <p:nvPr/>
        </p:nvSpPr>
        <p:spPr>
          <a:xfrm>
            <a:off x="8955465" y="2457285"/>
            <a:ext cx="2638663" cy="524584"/>
          </a:xfrm>
          <a:prstGeom prst="flowChartAlternateProcess">
            <a:avLst/>
          </a:prstGeom>
          <a:noFill/>
          <a:ln w="158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7226317" y="5771481"/>
            <a:ext cx="870937" cy="42252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Engineering Data Analysis)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2714239" y="4418199"/>
            <a:ext cx="729600" cy="42252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RPA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(Robotic Process Automation)</a:t>
            </a:r>
            <a:endParaRPr kumimoji="0" lang="ko-KR" altLang="en-US" sz="667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5" name="직선 화살표 연결선 144"/>
          <p:cNvCxnSpPr/>
          <p:nvPr/>
        </p:nvCxnSpPr>
        <p:spPr>
          <a:xfrm>
            <a:off x="3432951" y="4609023"/>
            <a:ext cx="480000" cy="6584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모서리가 둥근 직사각형 149"/>
          <p:cNvSpPr/>
          <p:nvPr/>
        </p:nvSpPr>
        <p:spPr>
          <a:xfrm>
            <a:off x="4275045" y="1968493"/>
            <a:ext cx="901199" cy="42252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 fontScale="85000"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Receiving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5361926" y="2425251"/>
            <a:ext cx="901199" cy="42252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 fontScale="70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Logistics Mobile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4269077" y="4300819"/>
            <a:ext cx="901199" cy="42252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endParaRPr kumimoji="0" lang="ko-KR" altLang="en-US" sz="1333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2702580" y="2942703"/>
            <a:ext cx="729600" cy="4225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COTest</a:t>
            </a:r>
            <a:endParaRPr kumimoji="0" lang="ko-KR" altLang="en-US" sz="1333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6429321" y="3361013"/>
            <a:ext cx="901199" cy="4225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DCC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(QA Document Control Center)</a:t>
            </a:r>
            <a:endParaRPr kumimoji="0" lang="ko-KR" altLang="en-US" sz="667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모서리가 둥근 직사각형 157"/>
          <p:cNvSpPr/>
          <p:nvPr/>
        </p:nvSpPr>
        <p:spPr>
          <a:xfrm>
            <a:off x="5359355" y="4313333"/>
            <a:ext cx="901199" cy="42252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 fontScale="40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RTS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(Resource Tracking System)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6420654" y="4317717"/>
            <a:ext cx="901199" cy="42252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SWR</a:t>
            </a:r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8214304" y="5755599"/>
            <a:ext cx="870937" cy="422520"/>
          </a:xfrm>
          <a:prstGeom prst="roundRect">
            <a:avLst/>
          </a:prstGeom>
          <a:solidFill>
            <a:srgbClr val="A47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rmAutofit fontScale="47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Customer Specific Report 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6427757" y="2418548"/>
            <a:ext cx="901199" cy="4225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 fontScale="40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(Marking Instruction Networking)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0" name="직선 화살표 연결선 169"/>
          <p:cNvCxnSpPr/>
          <p:nvPr/>
        </p:nvCxnSpPr>
        <p:spPr>
          <a:xfrm>
            <a:off x="3427995" y="4143147"/>
            <a:ext cx="480000" cy="6584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/>
          <p:nvPr/>
        </p:nvCxnSpPr>
        <p:spPr>
          <a:xfrm>
            <a:off x="3430472" y="3632668"/>
            <a:ext cx="480000" cy="6584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/>
          <p:nvPr/>
        </p:nvCxnSpPr>
        <p:spPr>
          <a:xfrm>
            <a:off x="3425516" y="3151924"/>
            <a:ext cx="480000" cy="6584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모서리가 둥근 직사각형 194"/>
          <p:cNvSpPr/>
          <p:nvPr/>
        </p:nvSpPr>
        <p:spPr>
          <a:xfrm>
            <a:off x="10260378" y="3602567"/>
            <a:ext cx="620973" cy="4225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WIP Console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7" name="모서리가 둥근 직사각형 196"/>
          <p:cNvSpPr/>
          <p:nvPr/>
        </p:nvSpPr>
        <p:spPr>
          <a:xfrm>
            <a:off x="10262909" y="4049892"/>
            <a:ext cx="619200" cy="4225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CMP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Component</a:t>
            </a:r>
            <a:r>
              <a:rPr kumimoji="0" lang="en-US" altLang="ko-KR" sz="6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Material Preparation</a:t>
            </a: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en-US" sz="667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모서리가 둥근 직사각형 199"/>
          <p:cNvSpPr/>
          <p:nvPr/>
        </p:nvSpPr>
        <p:spPr>
          <a:xfrm>
            <a:off x="10262151" y="4491520"/>
            <a:ext cx="619200" cy="4225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rmAutofit fontScale="40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ROS (Remote Operation system)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모서리가 둥근 직사각형 201"/>
          <p:cNvSpPr/>
          <p:nvPr/>
        </p:nvSpPr>
        <p:spPr>
          <a:xfrm>
            <a:off x="10905189" y="4491520"/>
            <a:ext cx="619200" cy="4225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rmAutofit fontScale="40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RPS (Remote Production Support)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0" name="직선 화살표 연결선 219"/>
          <p:cNvCxnSpPr/>
          <p:nvPr/>
        </p:nvCxnSpPr>
        <p:spPr>
          <a:xfrm>
            <a:off x="10313599" y="5431710"/>
            <a:ext cx="2779" cy="429812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모서리가 둥근 직사각형 107"/>
          <p:cNvSpPr/>
          <p:nvPr/>
        </p:nvSpPr>
        <p:spPr>
          <a:xfrm>
            <a:off x="6420653" y="4772239"/>
            <a:ext cx="901199" cy="42252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 fontScale="70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SPC</a:t>
            </a:r>
          </a:p>
        </p:txBody>
      </p:sp>
      <p:sp>
        <p:nvSpPr>
          <p:cNvPr id="109" name="순서도: 대체 처리 108"/>
          <p:cNvSpPr/>
          <p:nvPr/>
        </p:nvSpPr>
        <p:spPr>
          <a:xfrm>
            <a:off x="4886553" y="5637897"/>
            <a:ext cx="6563800" cy="647852"/>
          </a:xfrm>
          <a:prstGeom prst="flowChartAlternateProcess">
            <a:avLst/>
          </a:prstGeom>
          <a:noFill/>
          <a:ln w="38100">
            <a:solidFill>
              <a:schemeClr val="accent1">
                <a:lumMod val="75000"/>
                <a:alpha val="32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2711672" y="5572269"/>
            <a:ext cx="729600" cy="4225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eBidding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포인트가 5개인 별 113"/>
          <p:cNvSpPr>
            <a:spLocks noChangeAspect="1"/>
          </p:cNvSpPr>
          <p:nvPr/>
        </p:nvSpPr>
        <p:spPr>
          <a:xfrm>
            <a:off x="7113256" y="4810351"/>
            <a:ext cx="332312" cy="332312"/>
          </a:xfrm>
          <a:prstGeom prst="star5">
            <a:avLst/>
          </a:prstGeom>
          <a:solidFill>
            <a:srgbClr val="C00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포인트가 5개인 별 114"/>
          <p:cNvSpPr>
            <a:spLocks noChangeAspect="1"/>
          </p:cNvSpPr>
          <p:nvPr/>
        </p:nvSpPr>
        <p:spPr>
          <a:xfrm>
            <a:off x="2508632" y="3366400"/>
            <a:ext cx="332312" cy="332312"/>
          </a:xfrm>
          <a:prstGeom prst="star5">
            <a:avLst/>
          </a:prstGeom>
          <a:solidFill>
            <a:srgbClr val="C00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대각선 방향의 모서리가 잘린 사각형 115"/>
          <p:cNvSpPr/>
          <p:nvPr/>
        </p:nvSpPr>
        <p:spPr>
          <a:xfrm>
            <a:off x="423116" y="2347964"/>
            <a:ext cx="1951309" cy="2921608"/>
          </a:xfrm>
          <a:prstGeom prst="snip2DiagRect">
            <a:avLst/>
          </a:prstGeom>
          <a:solidFill>
            <a:srgbClr val="92D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436072" y="4177265"/>
            <a:ext cx="681600" cy="384000"/>
          </a:xfrm>
          <a:prstGeom prst="roundRect">
            <a:avLst/>
          </a:prstGeom>
          <a:solidFill>
            <a:srgbClr val="00B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EXIM</a:t>
            </a:r>
            <a:endParaRPr kumimoji="0" lang="ko-KR" altLang="en-US" sz="1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1446280" y="3698875"/>
            <a:ext cx="681600" cy="384000"/>
          </a:xfrm>
          <a:prstGeom prst="roundRect">
            <a:avLst/>
          </a:prstGeom>
          <a:solidFill>
            <a:srgbClr val="3B6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SD</a:t>
            </a:r>
            <a:endParaRPr kumimoji="0" lang="ko-KR" altLang="en-US" sz="1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1438439" y="3214753"/>
            <a:ext cx="681600" cy="384000"/>
          </a:xfrm>
          <a:prstGeom prst="roundRect">
            <a:avLst/>
          </a:prstGeom>
          <a:solidFill>
            <a:srgbClr val="3B6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PP</a:t>
            </a:r>
            <a:endParaRPr kumimoji="0" lang="ko-KR" altLang="en-US" sz="1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1438440" y="2733381"/>
            <a:ext cx="681600" cy="384000"/>
          </a:xfrm>
          <a:prstGeom prst="roundRect">
            <a:avLst/>
          </a:prstGeom>
          <a:solidFill>
            <a:srgbClr val="3B6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MM</a:t>
            </a:r>
            <a:endParaRPr kumimoji="0" lang="ko-KR" altLang="en-US" sz="1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640375" y="4177265"/>
            <a:ext cx="681600" cy="384000"/>
          </a:xfrm>
          <a:prstGeom prst="roundRect">
            <a:avLst/>
          </a:prstGeom>
          <a:solidFill>
            <a:srgbClr val="3B6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PM</a:t>
            </a:r>
            <a:endParaRPr kumimoji="0" lang="ko-KR" altLang="en-US" sz="1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648853" y="3698875"/>
            <a:ext cx="681600" cy="384000"/>
          </a:xfrm>
          <a:prstGeom prst="roundRect">
            <a:avLst/>
          </a:prstGeom>
          <a:solidFill>
            <a:srgbClr val="3B6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QM</a:t>
            </a:r>
            <a:endParaRPr kumimoji="0" lang="ko-KR" altLang="en-US" sz="1333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647352" y="3220484"/>
            <a:ext cx="681600" cy="384000"/>
          </a:xfrm>
          <a:prstGeom prst="roundRect">
            <a:avLst/>
          </a:prstGeom>
          <a:solidFill>
            <a:srgbClr val="3B6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endParaRPr kumimoji="0" lang="ko-KR" altLang="en-US" sz="1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5" name="Picture 113" descr="sap_corporate_ppt_r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97" y="2347963"/>
            <a:ext cx="670675" cy="275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" name="모서리가 둥근 직사각형 125"/>
          <p:cNvSpPr/>
          <p:nvPr/>
        </p:nvSpPr>
        <p:spPr>
          <a:xfrm>
            <a:off x="792025" y="5670704"/>
            <a:ext cx="681600" cy="384000"/>
          </a:xfrm>
          <a:prstGeom prst="roundRect">
            <a:avLst/>
          </a:prstGeom>
          <a:solidFill>
            <a:srgbClr val="3B6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SRM</a:t>
            </a:r>
            <a:endParaRPr kumimoji="0" lang="ko-KR" altLang="en-US" sz="1333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1444947" y="4651931"/>
            <a:ext cx="681600" cy="384000"/>
          </a:xfrm>
          <a:prstGeom prst="roundRect">
            <a:avLst/>
          </a:prstGeom>
          <a:solidFill>
            <a:srgbClr val="00B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Billing</a:t>
            </a:r>
            <a:endParaRPr kumimoji="0" lang="ko-KR" altLang="en-US" sz="1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633893" y="2730536"/>
            <a:ext cx="681015" cy="384501"/>
          </a:xfrm>
          <a:prstGeom prst="roundRect">
            <a:avLst/>
          </a:prstGeom>
          <a:solidFill>
            <a:srgbClr val="3B6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</a:t>
            </a:r>
            <a:endParaRPr kumimoji="0" lang="ko-KR" altLang="en-US" sz="1333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9" name="직선 화살표 연결선 128"/>
          <p:cNvCxnSpPr>
            <a:cxnSpLocks/>
            <a:endCxn id="126" idx="0"/>
          </p:cNvCxnSpPr>
          <p:nvPr/>
        </p:nvCxnSpPr>
        <p:spPr>
          <a:xfrm>
            <a:off x="1132825" y="5035931"/>
            <a:ext cx="0" cy="634773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>
            <a:off x="1353872" y="2167815"/>
            <a:ext cx="2779" cy="429812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/>
          <p:nvPr/>
        </p:nvCxnSpPr>
        <p:spPr>
          <a:xfrm>
            <a:off x="2269771" y="4618248"/>
            <a:ext cx="480000" cy="6584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대각선 방향의 모서리가 잘린 사각형 155"/>
          <p:cNvSpPr/>
          <p:nvPr/>
        </p:nvSpPr>
        <p:spPr>
          <a:xfrm>
            <a:off x="10081759" y="1001433"/>
            <a:ext cx="1750256" cy="1114025"/>
          </a:xfrm>
          <a:prstGeom prst="snip2DiagRect">
            <a:avLst/>
          </a:prstGeom>
          <a:solidFill>
            <a:srgbClr val="92D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0010948" y="818716"/>
            <a:ext cx="1076064" cy="76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F4B8F">
                    <a:lumMod val="50000"/>
                  </a:srgbClr>
                </a:solidFill>
                <a:effectLst/>
                <a:uLnTx/>
                <a:uFillTx/>
                <a:latin typeface="Arial Unicode MS"/>
                <a:ea typeface="+mj-ea"/>
                <a:cs typeface="Arial" panose="020B0604020202020204" pitchFamily="34" charset="0"/>
              </a:rPr>
              <a:t>QMA</a:t>
            </a:r>
            <a:endParaRPr kumimoji="0" lang="en-US" altLang="ko-KR" sz="1067" b="1" i="0" u="none" strike="noStrike" kern="1200" cap="none" spc="0" normalizeH="0" baseline="0" noProof="0">
              <a:ln>
                <a:noFill/>
              </a:ln>
              <a:solidFill>
                <a:srgbClr val="0F4B8F">
                  <a:lumMod val="50000"/>
                </a:srgbClr>
              </a:solidFill>
              <a:effectLst/>
              <a:uLnTx/>
              <a:uFillTx/>
              <a:latin typeface="Arial Unicode MS"/>
              <a:ea typeface="+mj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33" b="1" i="0" u="none" strike="noStrike" kern="1200" cap="none" spc="0" normalizeH="0" baseline="0" noProof="0">
                <a:ln>
                  <a:noFill/>
                </a:ln>
                <a:solidFill>
                  <a:srgbClr val="0F4B8F">
                    <a:lumMod val="50000"/>
                  </a:srgbClr>
                </a:solidFill>
                <a:effectLst/>
                <a:uLnTx/>
                <a:uFillTx/>
                <a:latin typeface="Arial Unicode MS"/>
                <a:ea typeface="+mj-ea"/>
                <a:cs typeface="Arial" panose="020B0604020202020204" pitchFamily="34" charset="0"/>
              </a:rPr>
              <a:t>Quality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33" b="1" i="0" u="none" strike="noStrike" kern="1200" cap="none" spc="0" normalizeH="0" baseline="0" noProof="0">
                <a:ln>
                  <a:noFill/>
                </a:ln>
                <a:solidFill>
                  <a:srgbClr val="0F4B8F">
                    <a:lumMod val="50000"/>
                  </a:srgbClr>
                </a:solidFill>
                <a:effectLst/>
                <a:uLnTx/>
                <a:uFillTx/>
                <a:latin typeface="Arial Unicode MS"/>
                <a:ea typeface="+mj-ea"/>
                <a:cs typeface="Arial" panose="020B0604020202020204" pitchFamily="34" charset="0"/>
              </a:rPr>
              <a:t>Management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33" b="1" i="0" u="none" strike="noStrike" kern="1200" cap="none" spc="0" normalizeH="0" baseline="0" noProof="0">
                <a:ln>
                  <a:noFill/>
                </a:ln>
                <a:solidFill>
                  <a:srgbClr val="0F4B8F">
                    <a:lumMod val="50000"/>
                  </a:srgbClr>
                </a:solidFill>
                <a:effectLst/>
                <a:uLnTx/>
                <a:uFillTx/>
                <a:latin typeface="Arial Unicode MS"/>
                <a:ea typeface="+mj-ea"/>
                <a:cs typeface="Arial" panose="020B0604020202020204" pitchFamily="34" charset="0"/>
              </a:rPr>
              <a:t>Application</a:t>
            </a:r>
            <a:endParaRPr kumimoji="0" lang="ko-KR" altLang="en-US" sz="933" b="1" i="0" u="none" strike="noStrike" kern="1200" cap="none" spc="0" normalizeH="0" baseline="0" noProof="0">
              <a:ln>
                <a:noFill/>
              </a:ln>
              <a:solidFill>
                <a:srgbClr val="0F4B8F">
                  <a:lumMod val="50000"/>
                </a:srgbClr>
              </a:solidFill>
              <a:effectLst/>
              <a:uLnTx/>
              <a:uFillTx/>
              <a:latin typeface="Arial Unicode MS"/>
              <a:ea typeface="+mj-ea"/>
              <a:cs typeface="Arial" panose="020B0604020202020204" pitchFamily="34" charset="0"/>
            </a:endParaRPr>
          </a:p>
        </p:txBody>
      </p:sp>
      <p:sp>
        <p:nvSpPr>
          <p:cNvPr id="161" name="대각선 방향의 모서리가 잘린 사각형 160"/>
          <p:cNvSpPr/>
          <p:nvPr/>
        </p:nvSpPr>
        <p:spPr>
          <a:xfrm>
            <a:off x="7760139" y="982109"/>
            <a:ext cx="2230155" cy="1162540"/>
          </a:xfrm>
          <a:prstGeom prst="snip2DiagRect">
            <a:avLst/>
          </a:prstGeom>
          <a:solidFill>
            <a:srgbClr val="92D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모서리가 둥근 직사각형 161"/>
          <p:cNvSpPr/>
          <p:nvPr/>
        </p:nvSpPr>
        <p:spPr>
          <a:xfrm>
            <a:off x="11081319" y="1172127"/>
            <a:ext cx="495747" cy="371436"/>
          </a:xfrm>
          <a:prstGeom prst="roundRect">
            <a:avLst/>
          </a:prstGeom>
          <a:solidFill>
            <a:srgbClr val="F64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cs typeface="Arial" panose="020B0604020202020204" pitchFamily="34" charset="0"/>
              </a:rPr>
              <a:t>MRB</a:t>
            </a:r>
            <a:endParaRPr kumimoji="0" lang="ko-KR" altLang="en-US" sz="667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cs typeface="Arial" panose="020B0604020202020204" pitchFamily="34" charset="0"/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7903985" y="1665181"/>
            <a:ext cx="495747" cy="371436"/>
          </a:xfrm>
          <a:prstGeom prst="roundRect">
            <a:avLst/>
          </a:prstGeom>
          <a:solidFill>
            <a:srgbClr val="F64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cs typeface="Arial" panose="020B0604020202020204" pitchFamily="34" charset="0"/>
              </a:rPr>
              <a:t>Carry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cs typeface="Arial" panose="020B0604020202020204" pitchFamily="34" charset="0"/>
              </a:rPr>
              <a:t>In &amp; Out</a:t>
            </a:r>
            <a:endParaRPr kumimoji="0" lang="ko-KR" altLang="en-US" sz="667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cs typeface="Arial" panose="020B0604020202020204" pitchFamily="34" charset="0"/>
            </a:endParaRPr>
          </a:p>
        </p:txBody>
      </p:sp>
      <p:sp>
        <p:nvSpPr>
          <p:cNvPr id="167" name="모서리가 둥근 직사각형 166"/>
          <p:cNvSpPr/>
          <p:nvPr/>
        </p:nvSpPr>
        <p:spPr>
          <a:xfrm>
            <a:off x="8459049" y="1165021"/>
            <a:ext cx="495747" cy="371436"/>
          </a:xfrm>
          <a:prstGeom prst="roundRect">
            <a:avLst/>
          </a:prstGeom>
          <a:solidFill>
            <a:srgbClr val="F64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rmAutofit fontScale="92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cs typeface="Arial" panose="020B0604020202020204" pitchFamily="34" charset="0"/>
              </a:rPr>
              <a:t>GR Notification</a:t>
            </a:r>
            <a:endParaRPr kumimoji="0" lang="ko-KR" altLang="en-US" sz="667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cs typeface="Arial" panose="020B0604020202020204" pitchFamily="34" charset="0"/>
            </a:endParaRPr>
          </a:p>
        </p:txBody>
      </p:sp>
      <p:sp>
        <p:nvSpPr>
          <p:cNvPr id="169" name="모서리가 둥근 직사각형 168"/>
          <p:cNvSpPr/>
          <p:nvPr/>
        </p:nvSpPr>
        <p:spPr>
          <a:xfrm>
            <a:off x="7875661" y="1155546"/>
            <a:ext cx="495747" cy="371436"/>
          </a:xfrm>
          <a:prstGeom prst="roundRect">
            <a:avLst/>
          </a:prstGeom>
          <a:solidFill>
            <a:srgbClr val="F64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cs typeface="Arial" panose="020B0604020202020204" pitchFamily="34" charset="0"/>
              </a:rPr>
              <a:t>Approval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cs typeface="Arial" panose="020B0604020202020204" pitchFamily="34" charset="0"/>
              </a:rPr>
              <a:t>Request </a:t>
            </a:r>
            <a:endParaRPr kumimoji="0" lang="ko-KR" altLang="en-US" sz="667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cs typeface="Arial" panose="020B0604020202020204" pitchFamily="34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7690981" y="817205"/>
            <a:ext cx="2006563" cy="369332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F4B8F">
                    <a:lumMod val="50000"/>
                  </a:srgbClr>
                </a:solidFill>
                <a:effectLst/>
                <a:uLnTx/>
                <a:uFillTx/>
                <a:latin typeface="Arial Unicode MS"/>
                <a:ea typeface="+mj-ea"/>
                <a:cs typeface="Arial"/>
              </a:rPr>
              <a:t>ATKNet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F4B8F">
                    <a:lumMod val="50000"/>
                  </a:srgbClr>
                </a:solidFill>
                <a:effectLst/>
                <a:uLnTx/>
                <a:uFillTx/>
                <a:latin typeface="Arial Unicode MS"/>
                <a:ea typeface="+mj-ea"/>
                <a:cs typeface="Arial"/>
              </a:rPr>
              <a:t> (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BEBEB">
                    <a:lumMod val="90000"/>
                  </a:srgbClr>
                </a:solidFill>
                <a:effectLst/>
                <a:uLnTx/>
                <a:uFillTx/>
                <a:latin typeface="Arial Unicode MS"/>
                <a:ea typeface="+mj-ea"/>
                <a:cs typeface="Arial"/>
              </a:rPr>
              <a:t>ATVNet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F4B8F">
                    <a:lumMod val="50000"/>
                  </a:srgbClr>
                </a:solidFill>
                <a:effectLst/>
                <a:uLnTx/>
                <a:uFillTx/>
                <a:latin typeface="Arial Unicode MS"/>
                <a:ea typeface="+mj-ea"/>
                <a:cs typeface="Arial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F4B8F">
                  <a:lumMod val="50000"/>
                </a:srgbClr>
              </a:solidFill>
              <a:effectLst/>
              <a:uLnTx/>
              <a:uFillTx/>
              <a:latin typeface="Arial Unicode MS"/>
              <a:ea typeface="+mj-ea"/>
              <a:cs typeface="Arial" panose="020B0604020202020204" pitchFamily="34" charset="0"/>
            </a:endParaRPr>
          </a:p>
        </p:txBody>
      </p:sp>
      <p:sp>
        <p:nvSpPr>
          <p:cNvPr id="174" name="모서리가 둥근 직사각형 173"/>
          <p:cNvSpPr/>
          <p:nvPr/>
        </p:nvSpPr>
        <p:spPr>
          <a:xfrm>
            <a:off x="8482180" y="1634508"/>
            <a:ext cx="494400" cy="369600"/>
          </a:xfrm>
          <a:prstGeom prst="roundRect">
            <a:avLst/>
          </a:prstGeom>
          <a:solidFill>
            <a:srgbClr val="F64940"/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cs typeface="Arial" panose="020B0604020202020204" pitchFamily="34" charset="0"/>
              </a:rPr>
              <a:t>WI</a:t>
            </a:r>
            <a:endParaRPr kumimoji="0" lang="ko-KR" altLang="en-US" sz="10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cs typeface="Arial" panose="020B0604020202020204" pitchFamily="34" charset="0"/>
            </a:endParaRPr>
          </a:p>
        </p:txBody>
      </p:sp>
      <p:sp>
        <p:nvSpPr>
          <p:cNvPr id="176" name="모서리가 둥근 직사각형 175"/>
          <p:cNvSpPr/>
          <p:nvPr/>
        </p:nvSpPr>
        <p:spPr>
          <a:xfrm>
            <a:off x="10537785" y="1620485"/>
            <a:ext cx="494400" cy="369600"/>
          </a:xfrm>
          <a:prstGeom prst="roundRect">
            <a:avLst/>
          </a:prstGeom>
          <a:solidFill>
            <a:srgbClr val="F64940"/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rmAutofit fontScale="40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cs typeface="Arial" panose="020B0604020202020204" pitchFamily="34" charset="0"/>
              </a:rPr>
              <a:t>CART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(Corrective Action Request Tag)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cs typeface="Arial" panose="020B0604020202020204" pitchFamily="34" charset="0"/>
            </a:endParaRPr>
          </a:p>
        </p:txBody>
      </p:sp>
      <p:sp>
        <p:nvSpPr>
          <p:cNvPr id="177" name="모서리가 둥근 직사각형 176"/>
          <p:cNvSpPr/>
          <p:nvPr/>
        </p:nvSpPr>
        <p:spPr>
          <a:xfrm>
            <a:off x="11096079" y="1628335"/>
            <a:ext cx="494400" cy="369600"/>
          </a:xfrm>
          <a:prstGeom prst="roundRect">
            <a:avLst/>
          </a:prstGeom>
          <a:solidFill>
            <a:srgbClr val="F64940"/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rmAutofit fontScale="5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cs typeface="Arial" panose="020B0604020202020204" pitchFamily="34" charset="0"/>
              </a:rPr>
              <a:t>Inline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cs typeface="Arial" panose="020B0604020202020204" pitchFamily="34" charset="0"/>
              </a:rPr>
              <a:t>MRB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cs typeface="Arial" panose="020B0604020202020204" pitchFamily="34" charset="0"/>
            </a:endParaRPr>
          </a:p>
        </p:txBody>
      </p:sp>
      <p:sp>
        <p:nvSpPr>
          <p:cNvPr id="178" name="모서리가 둥근 직사각형 177"/>
          <p:cNvSpPr/>
          <p:nvPr/>
        </p:nvSpPr>
        <p:spPr>
          <a:xfrm>
            <a:off x="9070320" y="1166856"/>
            <a:ext cx="737969" cy="369600"/>
          </a:xfrm>
          <a:prstGeom prst="roundRect">
            <a:avLst/>
          </a:prstGeom>
          <a:solidFill>
            <a:srgbClr val="F64940"/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cs typeface="Arial" panose="020B0604020202020204" pitchFamily="34" charset="0"/>
              </a:rPr>
              <a:t>SPIMS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cs typeface="Arial" panose="020B0604020202020204" pitchFamily="34" charset="0"/>
              </a:rPr>
              <a:t>(</a:t>
            </a:r>
            <a:r>
              <a:rPr kumimoji="0" lang="en-US" altLang="ko-KR" sz="5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spare parts inventory management system</a:t>
            </a:r>
            <a:endParaRPr kumimoji="0" lang="ko-KR" altLang="en-US" sz="533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cs typeface="Arial" panose="020B0604020202020204" pitchFamily="34" charset="0"/>
            </a:endParaRPr>
          </a:p>
        </p:txBody>
      </p:sp>
      <p:sp>
        <p:nvSpPr>
          <p:cNvPr id="180" name="모서리가 둥근 직사각형 179"/>
          <p:cNvSpPr/>
          <p:nvPr/>
        </p:nvSpPr>
        <p:spPr>
          <a:xfrm>
            <a:off x="9085240" y="1639191"/>
            <a:ext cx="494400" cy="369600"/>
          </a:xfrm>
          <a:prstGeom prst="roundRect">
            <a:avLst/>
          </a:prstGeom>
          <a:solidFill>
            <a:srgbClr val="F64940"/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cs typeface="Arial" panose="020B0604020202020204" pitchFamily="34" charset="0"/>
              </a:rPr>
              <a:t>SMS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cs typeface="Arial" panose="020B0604020202020204" pitchFamily="34" charset="0"/>
              </a:rPr>
              <a:t>(</a:t>
            </a:r>
            <a:r>
              <a:rPr kumimoji="0" lang="en-US" altLang="ko-KR" sz="533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sms</a:t>
            </a:r>
            <a:r>
              <a:rPr kumimoji="0" lang="en-US" altLang="ko-KR" sz="5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- scrap management system)</a:t>
            </a:r>
            <a:endParaRPr kumimoji="0" lang="ko-KR" altLang="en-US" sz="533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cs typeface="Arial" panose="020B0604020202020204" pitchFamily="34" charset="0"/>
            </a:endParaRPr>
          </a:p>
        </p:txBody>
      </p:sp>
      <p:cxnSp>
        <p:nvCxnSpPr>
          <p:cNvPr id="175" name="직선 화살표 연결선 174"/>
          <p:cNvCxnSpPr/>
          <p:nvPr/>
        </p:nvCxnSpPr>
        <p:spPr>
          <a:xfrm flipV="1">
            <a:off x="7452883" y="1604428"/>
            <a:ext cx="452684" cy="282627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25">
            <a:extLst>
              <a:ext uri="{FF2B5EF4-FFF2-40B4-BE49-F238E27FC236}">
                <a16:creationId xmlns:a16="http://schemas.microsoft.com/office/drawing/2014/main" id="{F0CFEA2B-1FC5-CD81-3C08-7A872EE80E28}"/>
              </a:ext>
            </a:extLst>
          </p:cNvPr>
          <p:cNvSpPr/>
          <p:nvPr/>
        </p:nvSpPr>
        <p:spPr>
          <a:xfrm>
            <a:off x="1555237" y="5670704"/>
            <a:ext cx="681600" cy="384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ctr" anchorCtr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WMS</a:t>
            </a:r>
            <a:endParaRPr kumimoji="0" lang="en-US" altLang="ko-KR" sz="1333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화살표 연결선 301">
            <a:extLst>
              <a:ext uri="{FF2B5EF4-FFF2-40B4-BE49-F238E27FC236}">
                <a16:creationId xmlns:a16="http://schemas.microsoft.com/office/drawing/2014/main" id="{1EF238E9-383D-BE36-9963-8A635B8C8741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1896037" y="5194634"/>
            <a:ext cx="3456" cy="4760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16E990E-1A2B-C21D-BD4D-60B8001FB7FC}"/>
              </a:ext>
            </a:extLst>
          </p:cNvPr>
          <p:cNvSpPr/>
          <p:nvPr/>
        </p:nvSpPr>
        <p:spPr>
          <a:xfrm>
            <a:off x="2647770" y="3872247"/>
            <a:ext cx="856742" cy="1038785"/>
          </a:xfrm>
          <a:prstGeom prst="round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75000"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E6EE51-EE35-A39B-A276-2F2589488FDC}"/>
              </a:ext>
            </a:extLst>
          </p:cNvPr>
          <p:cNvSpPr/>
          <p:nvPr/>
        </p:nvSpPr>
        <p:spPr>
          <a:xfrm rot="5400000">
            <a:off x="7424863" y="5470733"/>
            <a:ext cx="465059" cy="1022117"/>
          </a:xfrm>
          <a:prstGeom prst="roundRect">
            <a:avLst/>
          </a:prstGeom>
          <a:solidFill>
            <a:srgbClr val="92D050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75000"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05C0A67-1640-81AF-6485-85E244461852}"/>
              </a:ext>
            </a:extLst>
          </p:cNvPr>
          <p:cNvSpPr/>
          <p:nvPr/>
        </p:nvSpPr>
        <p:spPr>
          <a:xfrm>
            <a:off x="10710015" y="314889"/>
            <a:ext cx="734031" cy="246878"/>
          </a:xfrm>
          <a:prstGeom prst="roundRect">
            <a:avLst/>
          </a:prstGeom>
          <a:solidFill>
            <a:srgbClr val="92D050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62500" lnSpcReduction="2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75000"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Plan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포인트가 5개인 별 114">
            <a:extLst>
              <a:ext uri="{FF2B5EF4-FFF2-40B4-BE49-F238E27FC236}">
                <a16:creationId xmlns:a16="http://schemas.microsoft.com/office/drawing/2014/main" id="{4A225202-0C69-4DA7-732D-113D53FC093B}"/>
              </a:ext>
            </a:extLst>
          </p:cNvPr>
          <p:cNvSpPr>
            <a:spLocks noChangeAspect="1"/>
          </p:cNvSpPr>
          <p:nvPr/>
        </p:nvSpPr>
        <p:spPr>
          <a:xfrm>
            <a:off x="1538485" y="5379205"/>
            <a:ext cx="332312" cy="332312"/>
          </a:xfrm>
          <a:prstGeom prst="star5">
            <a:avLst/>
          </a:prstGeom>
          <a:solidFill>
            <a:srgbClr val="C00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DDA4D7-DE36-540F-7ACC-4D8D949143C1}"/>
              </a:ext>
            </a:extLst>
          </p:cNvPr>
          <p:cNvSpPr/>
          <p:nvPr/>
        </p:nvSpPr>
        <p:spPr>
          <a:xfrm>
            <a:off x="170132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4,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IT System </a:t>
            </a:r>
            <a:r>
              <a:rPr lang="en-US" sz="1800" kern="0" dirty="0">
                <a:solidFill>
                  <a:srgbClr val="0F4B8F"/>
                </a:solidFill>
                <a:latin typeface="Arial"/>
                <a:ea typeface="ＭＳ Ｐゴシック" pitchFamily="34" charset="-128"/>
                <a:cs typeface="Arial" panose="020B0604020202020204" pitchFamily="34" charset="0"/>
              </a:rPr>
              <a:t>Landscape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F4B8F"/>
              </a:solidFill>
              <a:effectLst/>
              <a:uLnTx/>
              <a:uFillTx/>
              <a:latin typeface="Arial"/>
              <a:ea typeface="ＭＳ Ｐゴシック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94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50BF11-6115-4436-04D0-2C426B26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9211" y="261127"/>
            <a:ext cx="3573080" cy="672188"/>
          </a:xfrm>
        </p:spPr>
        <p:txBody>
          <a:bodyPr>
            <a:noAutofit/>
          </a:bodyPr>
          <a:lstStyle/>
          <a:p>
            <a:r>
              <a:rPr lang="en-US" sz="2000" b="1" dirty="0"/>
              <a:t>ATV eMES Application Flow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9F55998-D7B5-2047-2965-88D57C7C383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608198" y="1084555"/>
            <a:ext cx="7877175" cy="572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latinLnBrk="1" hangingPunct="1">
              <a:spcBef>
                <a:spcPct val="50000"/>
              </a:spcBef>
              <a:spcAft>
                <a:spcPct val="0"/>
              </a:spcAft>
              <a:buClr>
                <a:srgbClr val="004686"/>
              </a:buClr>
              <a:buSzPct val="110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254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089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538288" indent="-166688" algn="l" rtl="0" eaLnBrk="1" fontAlgn="base" latinLnBrk="1" hangingPunct="1">
              <a:spcBef>
                <a:spcPct val="25000"/>
              </a:spcBef>
              <a:spcAft>
                <a:spcPct val="0"/>
              </a:spcAft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034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5pPr>
            <a:lvl6pPr marL="24606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6pPr>
            <a:lvl7pPr marL="29178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7pPr>
            <a:lvl8pPr marL="33750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8pPr>
            <a:lvl9pPr marL="3832225" indent="-174625" algn="l" rtl="0" eaLnBrk="1" fontAlgn="base" latinLnBrk="1" hangingPunct="1">
              <a:spcBef>
                <a:spcPct val="25000"/>
              </a:spcBef>
              <a:spcAft>
                <a:spcPct val="0"/>
              </a:spcAft>
              <a:buClr>
                <a:srgbClr val="004686"/>
              </a:buClr>
              <a:buSzPct val="5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ko-KR" dirty="0"/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E3200A8-DBFD-B5F0-E42B-AD48FF6B8527}"/>
              </a:ext>
            </a:extLst>
          </p:cNvPr>
          <p:cNvGrpSpPr/>
          <p:nvPr/>
        </p:nvGrpSpPr>
        <p:grpSpPr>
          <a:xfrm>
            <a:off x="253465" y="956747"/>
            <a:ext cx="11590606" cy="5234662"/>
            <a:chOff x="253465" y="956747"/>
            <a:chExt cx="11590606" cy="5234662"/>
          </a:xfrm>
        </p:grpSpPr>
        <p:sp>
          <p:nvSpPr>
            <p:cNvPr id="5" name="모서리가 둥근 직사각형 247">
              <a:extLst>
                <a:ext uri="{FF2B5EF4-FFF2-40B4-BE49-F238E27FC236}">
                  <a16:creationId xmlns:a16="http://schemas.microsoft.com/office/drawing/2014/main" id="{CAE470D6-2405-AD01-56D0-52C272DEF53A}"/>
                </a:ext>
              </a:extLst>
            </p:cNvPr>
            <p:cNvSpPr/>
            <p:nvPr/>
          </p:nvSpPr>
          <p:spPr bwMode="auto">
            <a:xfrm>
              <a:off x="253467" y="1297869"/>
              <a:ext cx="2633988" cy="48935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>
                <a:solidFill>
                  <a:srgbClr val="1C340A"/>
                </a:solidFill>
                <a:latin typeface="Arial" pitchFamily="34" charset="0"/>
              </a:endParaRPr>
            </a:p>
          </p:txBody>
        </p:sp>
        <p:sp>
          <p:nvSpPr>
            <p:cNvPr id="9" name="모서리가 둥근 직사각형 248">
              <a:extLst>
                <a:ext uri="{FF2B5EF4-FFF2-40B4-BE49-F238E27FC236}">
                  <a16:creationId xmlns:a16="http://schemas.microsoft.com/office/drawing/2014/main" id="{FA8CA8B9-816E-C8C8-CEC0-4EC26C621CEC}"/>
                </a:ext>
              </a:extLst>
            </p:cNvPr>
            <p:cNvSpPr/>
            <p:nvPr/>
          </p:nvSpPr>
          <p:spPr bwMode="auto">
            <a:xfrm>
              <a:off x="3203111" y="1297869"/>
              <a:ext cx="2633988" cy="48935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>
                <a:solidFill>
                  <a:srgbClr val="1C340A"/>
                </a:solidFill>
                <a:latin typeface="Arial" pitchFamily="34" charset="0"/>
              </a:endParaRPr>
            </a:p>
          </p:txBody>
        </p:sp>
        <p:sp>
          <p:nvSpPr>
            <p:cNvPr id="10" name="모서리가 둥근 직사각형 249">
              <a:extLst>
                <a:ext uri="{FF2B5EF4-FFF2-40B4-BE49-F238E27FC236}">
                  <a16:creationId xmlns:a16="http://schemas.microsoft.com/office/drawing/2014/main" id="{E3CFBBDD-FF50-7DF1-0059-7E3E02CEDA47}"/>
                </a:ext>
              </a:extLst>
            </p:cNvPr>
            <p:cNvSpPr/>
            <p:nvPr/>
          </p:nvSpPr>
          <p:spPr bwMode="auto">
            <a:xfrm>
              <a:off x="9210083" y="1297869"/>
              <a:ext cx="2633988" cy="48935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>
                <a:latin typeface="Arial" pitchFamily="34" charset="0"/>
              </a:endParaRPr>
            </a:p>
          </p:txBody>
        </p:sp>
        <p:sp>
          <p:nvSpPr>
            <p:cNvPr id="12" name="모서리가 둥근 직사각형 250">
              <a:extLst>
                <a:ext uri="{FF2B5EF4-FFF2-40B4-BE49-F238E27FC236}">
                  <a16:creationId xmlns:a16="http://schemas.microsoft.com/office/drawing/2014/main" id="{0AF2F187-6430-7EDE-0C19-0511B57DDE36}"/>
                </a:ext>
              </a:extLst>
            </p:cNvPr>
            <p:cNvSpPr/>
            <p:nvPr/>
          </p:nvSpPr>
          <p:spPr bwMode="auto">
            <a:xfrm>
              <a:off x="6131437" y="1297867"/>
              <a:ext cx="2633988" cy="48935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>
                <a:latin typeface="Arial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5F99636-BAEB-C435-7B0A-40C64C70A022}"/>
                </a:ext>
              </a:extLst>
            </p:cNvPr>
            <p:cNvSpPr/>
            <p:nvPr/>
          </p:nvSpPr>
          <p:spPr bwMode="auto">
            <a:xfrm>
              <a:off x="679209" y="1477363"/>
              <a:ext cx="1672921" cy="1968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rgbClr val="1C340A"/>
                  </a:solidFill>
                  <a:latin typeface="Arial" pitchFamily="34" charset="0"/>
                </a:rPr>
                <a:t>ISAN 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8F0FF8E-A525-E2D3-9A40-88DC86DA85BC}"/>
                </a:ext>
              </a:extLst>
            </p:cNvPr>
            <p:cNvSpPr/>
            <p:nvPr/>
          </p:nvSpPr>
          <p:spPr bwMode="auto">
            <a:xfrm>
              <a:off x="6618754" y="1477363"/>
              <a:ext cx="1672921" cy="196851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 err="1">
                  <a:solidFill>
                    <a:schemeClr val="bg1"/>
                  </a:solidFill>
                  <a:latin typeface="Arial" pitchFamily="34" charset="0"/>
                </a:rPr>
                <a:t>Intransit</a:t>
              </a:r>
              <a:r>
                <a:rPr lang="en-US" altLang="ko-KR" sz="1067" b="1" dirty="0">
                  <a:solidFill>
                    <a:schemeClr val="bg1"/>
                  </a:solidFill>
                  <a:latin typeface="Arial" pitchFamily="34" charset="0"/>
                </a:rPr>
                <a:t> 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A1D8AC4B-2037-98E3-7AED-112F1A60C815}"/>
                </a:ext>
              </a:extLst>
            </p:cNvPr>
            <p:cNvCxnSpPr>
              <a:endCxn id="18" idx="1"/>
            </p:cNvCxnSpPr>
            <p:nvPr/>
          </p:nvCxnSpPr>
          <p:spPr bwMode="auto">
            <a:xfrm>
              <a:off x="2368415" y="1575789"/>
              <a:ext cx="4250339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6F80C20-D17D-9E14-D01A-3995F0368CE3}"/>
                </a:ext>
              </a:extLst>
            </p:cNvPr>
            <p:cNvSpPr/>
            <p:nvPr/>
          </p:nvSpPr>
          <p:spPr bwMode="auto">
            <a:xfrm>
              <a:off x="3539148" y="1664860"/>
              <a:ext cx="1672921" cy="369332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b="1" dirty="0">
                  <a:solidFill>
                    <a:srgbClr val="1C340A"/>
                  </a:solidFill>
                  <a:latin typeface="Arial" pitchFamily="34" charset="0"/>
                </a:rPr>
                <a:t>Wafer GR / Wafer </a:t>
              </a:r>
              <a:r>
                <a:rPr lang="en-US" altLang="ko-KR" sz="800" b="1" dirty="0" err="1">
                  <a:solidFill>
                    <a:srgbClr val="1C340A"/>
                  </a:solidFill>
                  <a:latin typeface="Arial" pitchFamily="34" charset="0"/>
                </a:rPr>
                <a:t>Matl</a:t>
              </a:r>
              <a:r>
                <a:rPr lang="en-US" altLang="ko-KR" sz="800" b="1" dirty="0">
                  <a:solidFill>
                    <a:srgbClr val="1C340A"/>
                  </a:solidFill>
                  <a:latin typeface="Arial" pitchFamily="34" charset="0"/>
                </a:rPr>
                <a:t> Auto Creation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DC3BF44-4829-D2DD-4E7A-F35315061B5C}"/>
                </a:ext>
              </a:extLst>
            </p:cNvPr>
            <p:cNvSpPr/>
            <p:nvPr/>
          </p:nvSpPr>
          <p:spPr bwMode="auto">
            <a:xfrm>
              <a:off x="6618754" y="1748761"/>
              <a:ext cx="1672921" cy="196851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chemeClr val="bg1"/>
                  </a:solidFill>
                  <a:latin typeface="Arial" pitchFamily="34" charset="0"/>
                </a:rPr>
                <a:t>Die Bank 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2CEC5D9-0027-E181-C657-4344DEF0682E}"/>
                </a:ext>
              </a:extLst>
            </p:cNvPr>
            <p:cNvSpPr/>
            <p:nvPr/>
          </p:nvSpPr>
          <p:spPr bwMode="auto">
            <a:xfrm>
              <a:off x="3539148" y="2092148"/>
              <a:ext cx="1672921" cy="196851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rgbClr val="1C340A"/>
                  </a:solidFill>
                  <a:latin typeface="Arial" pitchFamily="34" charset="0"/>
                </a:rPr>
                <a:t>FG master 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96CFCB9-B1AB-696D-89A0-310BFBBED79A}"/>
                </a:ext>
              </a:extLst>
            </p:cNvPr>
            <p:cNvSpPr/>
            <p:nvPr/>
          </p:nvSpPr>
          <p:spPr bwMode="auto">
            <a:xfrm>
              <a:off x="6627828" y="2011924"/>
              <a:ext cx="1672921" cy="196851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chemeClr val="bg1"/>
                  </a:solidFill>
                  <a:latin typeface="Arial" pitchFamily="34" charset="0"/>
                </a:rPr>
                <a:t>PDB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D71760C-98F0-0FB9-CD2A-A32AFB843FA8}"/>
                </a:ext>
              </a:extLst>
            </p:cNvPr>
            <p:cNvCxnSpPr>
              <a:stCxn id="23" idx="3"/>
              <a:endCxn id="24" idx="1"/>
            </p:cNvCxnSpPr>
            <p:nvPr/>
          </p:nvCxnSpPr>
          <p:spPr bwMode="auto">
            <a:xfrm flipV="1">
              <a:off x="5212069" y="2110349"/>
              <a:ext cx="1415759" cy="802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C5357D6-AB35-1AEC-0A22-2AC48CC24EB2}"/>
                </a:ext>
              </a:extLst>
            </p:cNvPr>
            <p:cNvSpPr/>
            <p:nvPr/>
          </p:nvSpPr>
          <p:spPr bwMode="auto">
            <a:xfrm>
              <a:off x="3539148" y="2288461"/>
              <a:ext cx="1672921" cy="196851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rgbClr val="1C340A"/>
                  </a:solidFill>
                  <a:latin typeface="Arial" pitchFamily="34" charset="0"/>
                </a:rPr>
                <a:t>SO/PO Release</a:t>
              </a: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EC5A6F1-2748-F66A-3FBF-08D3C526C3D1}"/>
                </a:ext>
              </a:extLst>
            </p:cNvPr>
            <p:cNvCxnSpPr>
              <a:stCxn id="26" idx="3"/>
              <a:endCxn id="137" idx="1"/>
            </p:cNvCxnSpPr>
            <p:nvPr/>
          </p:nvCxnSpPr>
          <p:spPr bwMode="auto">
            <a:xfrm flipV="1">
              <a:off x="5212069" y="2383308"/>
              <a:ext cx="1406980" cy="357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01A689-C562-FC61-A59F-CD191985B877}"/>
                </a:ext>
              </a:extLst>
            </p:cNvPr>
            <p:cNvSpPr/>
            <p:nvPr/>
          </p:nvSpPr>
          <p:spPr bwMode="auto">
            <a:xfrm>
              <a:off x="9960998" y="2286293"/>
              <a:ext cx="1672921" cy="196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 err="1">
                  <a:solidFill>
                    <a:srgbClr val="1C340A"/>
                  </a:solidFill>
                  <a:latin typeface="Arial" pitchFamily="34" charset="0"/>
                </a:rPr>
                <a:t>MiN</a:t>
              </a:r>
              <a:endParaRPr lang="en-US" altLang="ko-KR" sz="1067" b="1" dirty="0">
                <a:solidFill>
                  <a:srgbClr val="1C340A"/>
                </a:solidFill>
                <a:latin typeface="Arial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B3A8109-79F5-E43F-7C35-5333E037C369}"/>
                </a:ext>
              </a:extLst>
            </p:cNvPr>
            <p:cNvSpPr/>
            <p:nvPr/>
          </p:nvSpPr>
          <p:spPr bwMode="auto">
            <a:xfrm>
              <a:off x="6618754" y="3560485"/>
              <a:ext cx="1672921" cy="196851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 err="1">
                  <a:solidFill>
                    <a:schemeClr val="bg1"/>
                  </a:solidFill>
                  <a:latin typeface="Arial" pitchFamily="34" charset="0"/>
                </a:rPr>
                <a:t>Assy</a:t>
              </a:r>
              <a:r>
                <a:rPr lang="en-US" altLang="ko-KR" sz="1067" b="1" dirty="0">
                  <a:solidFill>
                    <a:schemeClr val="bg1"/>
                  </a:solidFill>
                  <a:latin typeface="Arial" pitchFamily="34" charset="0"/>
                </a:rPr>
                <a:t> WIP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E08898E-60E1-1BD7-9DF9-52CB4697AF87}"/>
                </a:ext>
              </a:extLst>
            </p:cNvPr>
            <p:cNvSpPr/>
            <p:nvPr/>
          </p:nvSpPr>
          <p:spPr bwMode="auto">
            <a:xfrm>
              <a:off x="6627828" y="4525615"/>
              <a:ext cx="1672921" cy="196851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chemeClr val="bg1"/>
                  </a:solidFill>
                  <a:latin typeface="Arial" pitchFamily="34" charset="0"/>
                </a:rPr>
                <a:t>Test IC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475A3B6-0711-871C-F9BE-58F7F84EDBD7}"/>
                </a:ext>
              </a:extLst>
            </p:cNvPr>
            <p:cNvSpPr/>
            <p:nvPr/>
          </p:nvSpPr>
          <p:spPr bwMode="auto">
            <a:xfrm>
              <a:off x="6628124" y="4795137"/>
              <a:ext cx="1672921" cy="196851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chemeClr val="bg1"/>
                  </a:solidFill>
                  <a:latin typeface="Arial" pitchFamily="34" charset="0"/>
                </a:rPr>
                <a:t>Test  Schedule 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8E101EB-517E-BB05-276A-F1FC25F4120A}"/>
                </a:ext>
              </a:extLst>
            </p:cNvPr>
            <p:cNvSpPr/>
            <p:nvPr/>
          </p:nvSpPr>
          <p:spPr bwMode="auto">
            <a:xfrm>
              <a:off x="6619346" y="5569200"/>
              <a:ext cx="1672921" cy="196851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chemeClr val="bg1"/>
                  </a:solidFill>
                  <a:latin typeface="Arial" pitchFamily="34" charset="0"/>
                </a:rPr>
                <a:t>Shipping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2E9ACA-B629-91D4-85BF-D43B013A4B7F}"/>
                </a:ext>
              </a:extLst>
            </p:cNvPr>
            <p:cNvSpPr/>
            <p:nvPr/>
          </p:nvSpPr>
          <p:spPr bwMode="auto">
            <a:xfrm>
              <a:off x="6633460" y="5847283"/>
              <a:ext cx="1672921" cy="196851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chemeClr val="bg1"/>
                  </a:solidFill>
                  <a:latin typeface="Arial" pitchFamily="34" charset="0"/>
                </a:rPr>
                <a:t>D-Center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44BF42-72A3-BC29-24DE-92D314304E00}"/>
                </a:ext>
              </a:extLst>
            </p:cNvPr>
            <p:cNvSpPr txBox="1"/>
            <p:nvPr/>
          </p:nvSpPr>
          <p:spPr>
            <a:xfrm>
              <a:off x="2864061" y="1344689"/>
              <a:ext cx="4017313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33" dirty="0" err="1">
                  <a:solidFill>
                    <a:srgbClr val="1C340A"/>
                  </a:solidFill>
                </a:rPr>
                <a:t>Intransit</a:t>
              </a:r>
              <a:r>
                <a:rPr lang="en-US" altLang="ko-KR" sz="933" dirty="0">
                  <a:solidFill>
                    <a:srgbClr val="1C340A"/>
                  </a:solidFill>
                </a:rPr>
                <a:t> Data, B2B Data </a:t>
              </a:r>
              <a:endParaRPr lang="ko-KR" altLang="en-US" sz="933" dirty="0">
                <a:solidFill>
                  <a:srgbClr val="1C340A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64DB94B-FEBB-53F1-82A7-EE053F600C6B}"/>
                </a:ext>
              </a:extLst>
            </p:cNvPr>
            <p:cNvSpPr/>
            <p:nvPr/>
          </p:nvSpPr>
          <p:spPr bwMode="auto">
            <a:xfrm>
              <a:off x="9443045" y="1887727"/>
              <a:ext cx="1672921" cy="196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rgbClr val="1C340A"/>
                  </a:solidFill>
                  <a:latin typeface="Arial" pitchFamily="34" charset="0"/>
                </a:rPr>
                <a:t>SWR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E749AC9-16E5-ED0D-E7F1-74800191070E}"/>
                </a:ext>
              </a:extLst>
            </p:cNvPr>
            <p:cNvSpPr/>
            <p:nvPr/>
          </p:nvSpPr>
          <p:spPr bwMode="auto">
            <a:xfrm>
              <a:off x="6618754" y="3021717"/>
              <a:ext cx="1672921" cy="196851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 err="1">
                  <a:solidFill>
                    <a:schemeClr val="bg1"/>
                  </a:solidFill>
                  <a:latin typeface="Arial" pitchFamily="34" charset="0"/>
                </a:rPr>
                <a:t>eRTS</a:t>
              </a:r>
              <a:endParaRPr lang="en-US" altLang="ko-KR" sz="1067" b="1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8191737-E00B-755C-FB17-E81F14EEE4E7}"/>
                </a:ext>
              </a:extLst>
            </p:cNvPr>
            <p:cNvSpPr/>
            <p:nvPr/>
          </p:nvSpPr>
          <p:spPr bwMode="auto">
            <a:xfrm>
              <a:off x="6633460" y="4254033"/>
              <a:ext cx="1672921" cy="196851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 err="1">
                  <a:solidFill>
                    <a:schemeClr val="bg1"/>
                  </a:solidFill>
                  <a:latin typeface="Arial" pitchFamily="34" charset="0"/>
                </a:rPr>
                <a:t>eSPC</a:t>
              </a:r>
              <a:endParaRPr lang="en-US" altLang="ko-KR" sz="1067" b="1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cxnSp>
          <p:nvCxnSpPr>
            <p:cNvPr id="38" name="구부러진 연결선 274">
              <a:extLst>
                <a:ext uri="{FF2B5EF4-FFF2-40B4-BE49-F238E27FC236}">
                  <a16:creationId xmlns:a16="http://schemas.microsoft.com/office/drawing/2014/main" id="{5861C3BD-F289-EC20-721E-8BA672C9033D}"/>
                </a:ext>
              </a:extLst>
            </p:cNvPr>
            <p:cNvCxnSpPr>
              <a:stCxn id="137" idx="3"/>
              <a:endCxn id="35" idx="1"/>
            </p:cNvCxnSpPr>
            <p:nvPr/>
          </p:nvCxnSpPr>
          <p:spPr bwMode="auto">
            <a:xfrm flipV="1">
              <a:off x="8291969" y="1986152"/>
              <a:ext cx="1151075" cy="397155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triangle" w="med" len="med"/>
              <a:tailEnd type="arrow"/>
            </a:ln>
            <a:effectLst/>
          </p:spPr>
        </p:cxnSp>
        <p:cxnSp>
          <p:nvCxnSpPr>
            <p:cNvPr id="39" name="구부러진 연결선 275">
              <a:extLst>
                <a:ext uri="{FF2B5EF4-FFF2-40B4-BE49-F238E27FC236}">
                  <a16:creationId xmlns:a16="http://schemas.microsoft.com/office/drawing/2014/main" id="{34A27B20-7DD4-BA68-69D2-99440FB604CB}"/>
                </a:ext>
              </a:extLst>
            </p:cNvPr>
            <p:cNvCxnSpPr>
              <a:endCxn id="29" idx="1"/>
            </p:cNvCxnSpPr>
            <p:nvPr/>
          </p:nvCxnSpPr>
          <p:spPr bwMode="auto">
            <a:xfrm rot="10800000" flipV="1">
              <a:off x="6618754" y="3179539"/>
              <a:ext cx="16933" cy="479372"/>
            </a:xfrm>
            <a:prstGeom prst="curvedConnector3">
              <a:avLst>
                <a:gd name="adj1" fmla="val 1800000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D72DCBAF-94A2-7F3D-8F17-9D384EDF22F9}"/>
                </a:ext>
              </a:extLst>
            </p:cNvPr>
            <p:cNvCxnSpPr>
              <a:stCxn id="137" idx="3"/>
              <a:endCxn id="28" idx="1"/>
            </p:cNvCxnSpPr>
            <p:nvPr/>
          </p:nvCxnSpPr>
          <p:spPr bwMode="auto">
            <a:xfrm>
              <a:off x="8291970" y="2383308"/>
              <a:ext cx="1669028" cy="14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4844CFC-21B8-1247-F33F-C18CDE484A56}"/>
                </a:ext>
              </a:extLst>
            </p:cNvPr>
            <p:cNvSpPr txBox="1"/>
            <p:nvPr/>
          </p:nvSpPr>
          <p:spPr>
            <a:xfrm>
              <a:off x="8489211" y="2025968"/>
              <a:ext cx="887676" cy="1435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33" dirty="0">
                  <a:solidFill>
                    <a:srgbClr val="1C340A"/>
                  </a:solidFill>
                </a:rPr>
                <a:t>Link SWR &amp; lot </a:t>
              </a:r>
              <a:endParaRPr lang="ko-KR" altLang="en-US" sz="933" dirty="0">
                <a:solidFill>
                  <a:srgbClr val="1C340A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66E943-4FE6-6F75-96B1-CE4048BCE853}"/>
                </a:ext>
              </a:extLst>
            </p:cNvPr>
            <p:cNvSpPr txBox="1"/>
            <p:nvPr/>
          </p:nvSpPr>
          <p:spPr>
            <a:xfrm>
              <a:off x="8869413" y="2320773"/>
              <a:ext cx="730764" cy="1435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33" dirty="0">
                  <a:solidFill>
                    <a:srgbClr val="1C340A"/>
                  </a:solidFill>
                </a:rPr>
                <a:t>Lot </a:t>
              </a:r>
              <a:r>
                <a:rPr lang="en-US" altLang="ko-KR" sz="933" dirty="0" err="1">
                  <a:solidFill>
                    <a:srgbClr val="1C340A"/>
                  </a:solidFill>
                </a:rPr>
                <a:t>sch</a:t>
              </a:r>
              <a:r>
                <a:rPr lang="en-US" altLang="ko-KR" sz="933" dirty="0">
                  <a:solidFill>
                    <a:srgbClr val="1C340A"/>
                  </a:solidFill>
                </a:rPr>
                <a:t> Info</a:t>
              </a:r>
              <a:endParaRPr lang="ko-KR" altLang="en-US" sz="933" dirty="0">
                <a:solidFill>
                  <a:srgbClr val="1C340A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710AD2-C79E-D040-FF68-E2525FE5300D}"/>
                </a:ext>
              </a:extLst>
            </p:cNvPr>
            <p:cNvSpPr txBox="1"/>
            <p:nvPr/>
          </p:nvSpPr>
          <p:spPr>
            <a:xfrm>
              <a:off x="5452687" y="2040559"/>
              <a:ext cx="678752" cy="1435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33" dirty="0">
                  <a:solidFill>
                    <a:srgbClr val="1C340A"/>
                  </a:solidFill>
                </a:rPr>
                <a:t>Pin Interface</a:t>
              </a:r>
              <a:endParaRPr lang="ko-KR" altLang="en-US" sz="933" dirty="0">
                <a:solidFill>
                  <a:srgbClr val="1C340A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EEE6CF-132C-F895-3A01-661F9F99FF8B}"/>
                </a:ext>
              </a:extLst>
            </p:cNvPr>
            <p:cNvSpPr txBox="1"/>
            <p:nvPr/>
          </p:nvSpPr>
          <p:spPr>
            <a:xfrm>
              <a:off x="5411357" y="2320773"/>
              <a:ext cx="720080" cy="1435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33" dirty="0">
                  <a:solidFill>
                    <a:srgbClr val="1C340A"/>
                  </a:solidFill>
                </a:rPr>
                <a:t>PO interface</a:t>
              </a:r>
              <a:endParaRPr lang="ko-KR" altLang="en-US" sz="933" dirty="0">
                <a:solidFill>
                  <a:srgbClr val="1C340A"/>
                </a:solidFill>
              </a:endParaRPr>
            </a:p>
          </p:txBody>
        </p:sp>
        <p:cxnSp>
          <p:nvCxnSpPr>
            <p:cNvPr id="45" name="구부러진 연결선 286">
              <a:extLst>
                <a:ext uri="{FF2B5EF4-FFF2-40B4-BE49-F238E27FC236}">
                  <a16:creationId xmlns:a16="http://schemas.microsoft.com/office/drawing/2014/main" id="{5A2A1A37-1240-3D46-A6AB-40359495400A}"/>
                </a:ext>
              </a:extLst>
            </p:cNvPr>
            <p:cNvCxnSpPr>
              <a:stCxn id="29" idx="1"/>
              <a:endCxn id="37" idx="1"/>
            </p:cNvCxnSpPr>
            <p:nvPr/>
          </p:nvCxnSpPr>
          <p:spPr bwMode="auto">
            <a:xfrm rot="10800000" flipH="1" flipV="1">
              <a:off x="6618753" y="3658913"/>
              <a:ext cx="14705" cy="693548"/>
            </a:xfrm>
            <a:prstGeom prst="curvedConnector3">
              <a:avLst>
                <a:gd name="adj1" fmla="val -2072717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구부러진 연결선 287">
              <a:extLst>
                <a:ext uri="{FF2B5EF4-FFF2-40B4-BE49-F238E27FC236}">
                  <a16:creationId xmlns:a16="http://schemas.microsoft.com/office/drawing/2014/main" id="{66A34B53-E9DC-99EC-E525-FE8BE5FD6B4C}"/>
                </a:ext>
              </a:extLst>
            </p:cNvPr>
            <p:cNvCxnSpPr>
              <a:endCxn id="141" idx="1"/>
            </p:cNvCxnSpPr>
            <p:nvPr/>
          </p:nvCxnSpPr>
          <p:spPr bwMode="auto">
            <a:xfrm rot="10800000" flipV="1">
              <a:off x="6618754" y="3179539"/>
              <a:ext cx="16933" cy="1986983"/>
            </a:xfrm>
            <a:prstGeom prst="curvedConnector3">
              <a:avLst>
                <a:gd name="adj1" fmla="val 4792205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D461627-1C56-37AD-AAC8-442EA9B0DCBE}"/>
                </a:ext>
              </a:extLst>
            </p:cNvPr>
            <p:cNvSpPr txBox="1"/>
            <p:nvPr/>
          </p:nvSpPr>
          <p:spPr>
            <a:xfrm>
              <a:off x="5657546" y="3466065"/>
              <a:ext cx="970577" cy="1435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33" dirty="0">
                  <a:solidFill>
                    <a:srgbClr val="1C340A"/>
                  </a:solidFill>
                </a:rPr>
                <a:t>Allocate Machine</a:t>
              </a:r>
              <a:endParaRPr lang="ko-KR" altLang="en-US" sz="933" dirty="0">
                <a:solidFill>
                  <a:srgbClr val="1C340A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206C05F-2BB5-F90F-020D-D586EFCB9C54}"/>
                </a:ext>
              </a:extLst>
            </p:cNvPr>
            <p:cNvSpPr/>
            <p:nvPr/>
          </p:nvSpPr>
          <p:spPr bwMode="auto">
            <a:xfrm>
              <a:off x="9965917" y="3099304"/>
              <a:ext cx="1672921" cy="196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rgbClr val="1C340A"/>
                  </a:solidFill>
                  <a:latin typeface="Arial" pitchFamily="34" charset="0"/>
                </a:rPr>
                <a:t>WMLS</a:t>
              </a:r>
            </a:p>
          </p:txBody>
        </p:sp>
        <p:cxnSp>
          <p:nvCxnSpPr>
            <p:cNvPr id="49" name="구부러진 연결선 290">
              <a:extLst>
                <a:ext uri="{FF2B5EF4-FFF2-40B4-BE49-F238E27FC236}">
                  <a16:creationId xmlns:a16="http://schemas.microsoft.com/office/drawing/2014/main" id="{A098162F-5664-E50C-9A41-D43B5A683312}"/>
                </a:ext>
              </a:extLst>
            </p:cNvPr>
            <p:cNvCxnSpPr>
              <a:stCxn id="141" idx="3"/>
              <a:endCxn id="37" idx="3"/>
            </p:cNvCxnSpPr>
            <p:nvPr/>
          </p:nvCxnSpPr>
          <p:spPr bwMode="auto">
            <a:xfrm flipV="1">
              <a:off x="8291676" y="4352459"/>
              <a:ext cx="14705" cy="814063"/>
            </a:xfrm>
            <a:prstGeom prst="curvedConnector3">
              <a:avLst>
                <a:gd name="adj1" fmla="val 2172717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19A1C96-7907-68FF-0F99-3CDFF84D8437}"/>
                </a:ext>
              </a:extLst>
            </p:cNvPr>
            <p:cNvSpPr/>
            <p:nvPr/>
          </p:nvSpPr>
          <p:spPr bwMode="auto">
            <a:xfrm>
              <a:off x="3546414" y="3472737"/>
              <a:ext cx="1672921" cy="289759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rmAutofit fontScale="55000" lnSpcReduction="20000"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rgbClr val="1C340A"/>
                  </a:solidFill>
                  <a:latin typeface="Arial" pitchFamily="34" charset="0"/>
                </a:rPr>
                <a:t>GI to PO  for SMD, Die Prep, Wafer or </a:t>
              </a:r>
              <a:r>
                <a:rPr lang="en-US" altLang="ko-KR" sz="1067" b="1" dirty="0" err="1">
                  <a:solidFill>
                    <a:srgbClr val="1C340A"/>
                  </a:solidFill>
                  <a:latin typeface="Arial" pitchFamily="34" charset="0"/>
                </a:rPr>
                <a:t>Assy</a:t>
              </a:r>
              <a:r>
                <a:rPr lang="en-US" altLang="ko-KR" sz="1067" b="1" dirty="0">
                  <a:solidFill>
                    <a:srgbClr val="1C340A"/>
                  </a:solidFill>
                  <a:latin typeface="Arial" pitchFamily="34" charset="0"/>
                </a:rPr>
                <a:t> IC</a:t>
              </a: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EA51F40B-A834-3FF6-C8EB-D2E019649632}"/>
                </a:ext>
              </a:extLst>
            </p:cNvPr>
            <p:cNvCxnSpPr>
              <a:stCxn id="29" idx="1"/>
              <a:endCxn id="50" idx="3"/>
            </p:cNvCxnSpPr>
            <p:nvPr/>
          </p:nvCxnSpPr>
          <p:spPr bwMode="auto">
            <a:xfrm flipH="1" flipV="1">
              <a:off x="5219335" y="3617617"/>
              <a:ext cx="1399419" cy="412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B775CCE-74CD-6D0F-FAC4-9D9BB41CAD2D}"/>
                </a:ext>
              </a:extLst>
            </p:cNvPr>
            <p:cNvSpPr/>
            <p:nvPr/>
          </p:nvSpPr>
          <p:spPr bwMode="auto">
            <a:xfrm>
              <a:off x="3546414" y="3833239"/>
              <a:ext cx="1672921" cy="196851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rgbClr val="1C340A"/>
                  </a:solidFill>
                  <a:latin typeface="Arial" pitchFamily="34" charset="0"/>
                </a:rPr>
                <a:t>PO Confirmation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BB322BC-59A2-CB45-56A1-A3E68EED6F96}"/>
                </a:ext>
              </a:extLst>
            </p:cNvPr>
            <p:cNvSpPr/>
            <p:nvPr/>
          </p:nvSpPr>
          <p:spPr bwMode="auto">
            <a:xfrm>
              <a:off x="3564546" y="5459260"/>
              <a:ext cx="1672921" cy="196851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rgbClr val="1C340A"/>
                  </a:solidFill>
                  <a:latin typeface="Arial" pitchFamily="34" charset="0"/>
                </a:rPr>
                <a:t>DO 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C83CFF3-215E-261D-CA33-13CC4797B88F}"/>
                </a:ext>
              </a:extLst>
            </p:cNvPr>
            <p:cNvSpPr/>
            <p:nvPr/>
          </p:nvSpPr>
          <p:spPr bwMode="auto">
            <a:xfrm>
              <a:off x="3546414" y="5711713"/>
              <a:ext cx="1672921" cy="196851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rgbClr val="1C340A"/>
                  </a:solidFill>
                  <a:latin typeface="Arial" pitchFamily="34" charset="0"/>
                </a:rPr>
                <a:t>EXIM</a:t>
              </a:r>
            </a:p>
          </p:txBody>
        </p:sp>
        <p:cxnSp>
          <p:nvCxnSpPr>
            <p:cNvPr id="85" name="꺾인 연결선 302">
              <a:extLst>
                <a:ext uri="{FF2B5EF4-FFF2-40B4-BE49-F238E27FC236}">
                  <a16:creationId xmlns:a16="http://schemas.microsoft.com/office/drawing/2014/main" id="{B452353F-40E3-B056-52A5-5E068782C62B}"/>
                </a:ext>
              </a:extLst>
            </p:cNvPr>
            <p:cNvCxnSpPr>
              <a:stCxn id="29" idx="1"/>
              <a:endCxn id="66" idx="3"/>
            </p:cNvCxnSpPr>
            <p:nvPr/>
          </p:nvCxnSpPr>
          <p:spPr bwMode="auto">
            <a:xfrm rot="10800000" flipV="1">
              <a:off x="5219335" y="3658913"/>
              <a:ext cx="1399419" cy="272753"/>
            </a:xfrm>
            <a:prstGeom prst="bentConnector3">
              <a:avLst>
                <a:gd name="adj1" fmla="val 71498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6" name="꺾인 연결선 303">
              <a:extLst>
                <a:ext uri="{FF2B5EF4-FFF2-40B4-BE49-F238E27FC236}">
                  <a16:creationId xmlns:a16="http://schemas.microsoft.com/office/drawing/2014/main" id="{94ABEC84-1860-F02B-0118-BC2D2BA89FFA}"/>
                </a:ext>
              </a:extLst>
            </p:cNvPr>
            <p:cNvCxnSpPr>
              <a:stCxn id="81" idx="3"/>
              <a:endCxn id="32" idx="1"/>
            </p:cNvCxnSpPr>
            <p:nvPr/>
          </p:nvCxnSpPr>
          <p:spPr bwMode="auto">
            <a:xfrm flipV="1">
              <a:off x="5219335" y="5667625"/>
              <a:ext cx="1400011" cy="142515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D4AF1A9-2AA8-BF81-ED23-5456F08FA7E4}"/>
                </a:ext>
              </a:extLst>
            </p:cNvPr>
            <p:cNvSpPr/>
            <p:nvPr/>
          </p:nvSpPr>
          <p:spPr bwMode="auto">
            <a:xfrm>
              <a:off x="9965917" y="4229517"/>
              <a:ext cx="1672921" cy="196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 err="1">
                  <a:solidFill>
                    <a:srgbClr val="1C340A"/>
                  </a:solidFill>
                  <a:latin typeface="Arial" pitchFamily="34" charset="0"/>
                </a:rPr>
                <a:t>eCIM</a:t>
              </a:r>
              <a:endParaRPr lang="en-US" altLang="ko-KR" sz="1067" b="1" dirty="0">
                <a:solidFill>
                  <a:srgbClr val="1C340A"/>
                </a:solidFill>
                <a:latin typeface="Arial" pitchFamily="34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0A8B419-C525-CE7B-30A8-69209D6D5D3D}"/>
                </a:ext>
              </a:extLst>
            </p:cNvPr>
            <p:cNvSpPr/>
            <p:nvPr/>
          </p:nvSpPr>
          <p:spPr bwMode="auto">
            <a:xfrm>
              <a:off x="679210" y="5277408"/>
              <a:ext cx="1672921" cy="1968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rgbClr val="1C340A"/>
                  </a:solidFill>
                  <a:latin typeface="Arial" pitchFamily="34" charset="0"/>
                </a:rPr>
                <a:t>Wait Ship</a:t>
              </a:r>
            </a:p>
          </p:txBody>
        </p:sp>
        <p:cxnSp>
          <p:nvCxnSpPr>
            <p:cNvPr id="89" name="꺾인 연결선 306">
              <a:extLst>
                <a:ext uri="{FF2B5EF4-FFF2-40B4-BE49-F238E27FC236}">
                  <a16:creationId xmlns:a16="http://schemas.microsoft.com/office/drawing/2014/main" id="{3272F321-7ED3-D766-68FB-1A137F0ECCEB}"/>
                </a:ext>
              </a:extLst>
            </p:cNvPr>
            <p:cNvCxnSpPr>
              <a:stCxn id="29" idx="3"/>
              <a:endCxn id="48" idx="1"/>
            </p:cNvCxnSpPr>
            <p:nvPr/>
          </p:nvCxnSpPr>
          <p:spPr bwMode="auto">
            <a:xfrm flipV="1">
              <a:off x="8291676" y="3197731"/>
              <a:ext cx="1674241" cy="461181"/>
            </a:xfrm>
            <a:prstGeom prst="bentConnector3">
              <a:avLst>
                <a:gd name="adj1" fmla="val 22692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1E2FC1C-2A42-0145-565E-97EEBF6BF6F6}"/>
                </a:ext>
              </a:extLst>
            </p:cNvPr>
            <p:cNvSpPr txBox="1"/>
            <p:nvPr/>
          </p:nvSpPr>
          <p:spPr>
            <a:xfrm>
              <a:off x="8828619" y="3113482"/>
              <a:ext cx="650707" cy="2871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33" dirty="0">
                  <a:solidFill>
                    <a:srgbClr val="1C340A"/>
                  </a:solidFill>
                </a:rPr>
                <a:t> Wafer Map Library </a:t>
              </a:r>
              <a:endParaRPr lang="ko-KR" altLang="en-US" sz="933" dirty="0">
                <a:solidFill>
                  <a:srgbClr val="1C340A"/>
                </a:solidFill>
              </a:endParaRPr>
            </a:p>
          </p:txBody>
        </p:sp>
        <p:cxnSp>
          <p:nvCxnSpPr>
            <p:cNvPr id="91" name="꺾인 연결선 308">
              <a:extLst>
                <a:ext uri="{FF2B5EF4-FFF2-40B4-BE49-F238E27FC236}">
                  <a16:creationId xmlns:a16="http://schemas.microsoft.com/office/drawing/2014/main" id="{DEF0C39A-7269-BB73-7984-D5B0F9A917DF}"/>
                </a:ext>
              </a:extLst>
            </p:cNvPr>
            <p:cNvCxnSpPr>
              <a:stCxn id="29" idx="3"/>
              <a:endCxn id="87" idx="1"/>
            </p:cNvCxnSpPr>
            <p:nvPr/>
          </p:nvCxnSpPr>
          <p:spPr bwMode="auto">
            <a:xfrm>
              <a:off x="8291676" y="3658912"/>
              <a:ext cx="1674241" cy="669032"/>
            </a:xfrm>
            <a:prstGeom prst="bentConnector3">
              <a:avLst>
                <a:gd name="adj1" fmla="val 12072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63646E3-954B-BFB0-51A7-31090A98687A}"/>
                </a:ext>
              </a:extLst>
            </p:cNvPr>
            <p:cNvSpPr txBox="1"/>
            <p:nvPr/>
          </p:nvSpPr>
          <p:spPr>
            <a:xfrm>
              <a:off x="5915412" y="3961257"/>
              <a:ext cx="970577" cy="1435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33" dirty="0">
                  <a:solidFill>
                    <a:srgbClr val="1C340A"/>
                  </a:solidFill>
                </a:rPr>
                <a:t>Lot Information </a:t>
              </a:r>
              <a:endParaRPr lang="ko-KR" altLang="en-US" sz="933" dirty="0">
                <a:solidFill>
                  <a:srgbClr val="1C340A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229B25B-73F9-D61D-960A-64C07C29CDBC}"/>
                </a:ext>
              </a:extLst>
            </p:cNvPr>
            <p:cNvSpPr txBox="1"/>
            <p:nvPr/>
          </p:nvSpPr>
          <p:spPr>
            <a:xfrm>
              <a:off x="8510405" y="4706283"/>
              <a:ext cx="970577" cy="1435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33" dirty="0">
                  <a:solidFill>
                    <a:srgbClr val="1C340A"/>
                  </a:solidFill>
                </a:rPr>
                <a:t>Lot Information </a:t>
              </a:r>
              <a:endParaRPr lang="ko-KR" altLang="en-US" sz="933" dirty="0">
                <a:solidFill>
                  <a:srgbClr val="1C340A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F6293FC-68B3-59B6-6379-F6F9822C8848}"/>
                </a:ext>
              </a:extLst>
            </p:cNvPr>
            <p:cNvSpPr/>
            <p:nvPr/>
          </p:nvSpPr>
          <p:spPr bwMode="auto">
            <a:xfrm>
              <a:off x="3554644" y="4783577"/>
              <a:ext cx="1672921" cy="196851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rgbClr val="1C340A"/>
                  </a:solidFill>
                  <a:latin typeface="Arial" pitchFamily="34" charset="0"/>
                </a:rPr>
                <a:t>PO Confirmation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8262F173-6D10-C997-8E51-C1DF0D4D1C09}"/>
                </a:ext>
              </a:extLst>
            </p:cNvPr>
            <p:cNvSpPr/>
            <p:nvPr/>
          </p:nvSpPr>
          <p:spPr bwMode="auto">
            <a:xfrm>
              <a:off x="3557626" y="5068095"/>
              <a:ext cx="1672921" cy="196851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rgbClr val="1C340A"/>
                  </a:solidFill>
                  <a:latin typeface="Arial" pitchFamily="34" charset="0"/>
                </a:rPr>
                <a:t>PO GR</a:t>
              </a:r>
            </a:p>
          </p:txBody>
        </p:sp>
        <p:cxnSp>
          <p:nvCxnSpPr>
            <p:cNvPr id="96" name="꺾인 연결선 313">
              <a:extLst>
                <a:ext uri="{FF2B5EF4-FFF2-40B4-BE49-F238E27FC236}">
                  <a16:creationId xmlns:a16="http://schemas.microsoft.com/office/drawing/2014/main" id="{423C0C19-4C17-E03E-2637-A604BFB8DB10}"/>
                </a:ext>
              </a:extLst>
            </p:cNvPr>
            <p:cNvCxnSpPr>
              <a:stCxn id="141" idx="1"/>
              <a:endCxn id="94" idx="3"/>
            </p:cNvCxnSpPr>
            <p:nvPr/>
          </p:nvCxnSpPr>
          <p:spPr bwMode="auto">
            <a:xfrm rot="10800000">
              <a:off x="5227564" y="4882003"/>
              <a:ext cx="1391189" cy="284519"/>
            </a:xfrm>
            <a:prstGeom prst="bentConnector3">
              <a:avLst>
                <a:gd name="adj1" fmla="val 80147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7" name="꺾인 연결선 314">
              <a:extLst>
                <a:ext uri="{FF2B5EF4-FFF2-40B4-BE49-F238E27FC236}">
                  <a16:creationId xmlns:a16="http://schemas.microsoft.com/office/drawing/2014/main" id="{69D420EF-E027-B049-A121-15854BBC73AC}"/>
                </a:ext>
              </a:extLst>
            </p:cNvPr>
            <p:cNvCxnSpPr>
              <a:stCxn id="141" idx="1"/>
              <a:endCxn id="95" idx="3"/>
            </p:cNvCxnSpPr>
            <p:nvPr/>
          </p:nvCxnSpPr>
          <p:spPr bwMode="auto">
            <a:xfrm rot="10800000">
              <a:off x="5230549" y="5166522"/>
              <a:ext cx="1388207" cy="1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302A30E-1A1E-2B2D-13BA-DF5E7EFD9A61}"/>
                </a:ext>
              </a:extLst>
            </p:cNvPr>
            <p:cNvSpPr txBox="1"/>
            <p:nvPr/>
          </p:nvSpPr>
          <p:spPr>
            <a:xfrm>
              <a:off x="5383732" y="5753056"/>
              <a:ext cx="485288" cy="2871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33" dirty="0">
                  <a:solidFill>
                    <a:srgbClr val="1C340A"/>
                  </a:solidFill>
                </a:rPr>
                <a:t> Booking </a:t>
              </a:r>
            </a:p>
            <a:p>
              <a:r>
                <a:rPr lang="en-US" altLang="ko-KR" sz="933" dirty="0">
                  <a:solidFill>
                    <a:srgbClr val="1C340A"/>
                  </a:solidFill>
                </a:rPr>
                <a:t>Data</a:t>
              </a:r>
              <a:endParaRPr lang="ko-KR" altLang="en-US" sz="933" dirty="0">
                <a:solidFill>
                  <a:srgbClr val="1C340A"/>
                </a:solidFill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B4B3BC1-90D2-0C35-2E71-4FEB479D5B26}"/>
                </a:ext>
              </a:extLst>
            </p:cNvPr>
            <p:cNvSpPr/>
            <p:nvPr/>
          </p:nvSpPr>
          <p:spPr bwMode="auto">
            <a:xfrm>
              <a:off x="682794" y="3257940"/>
              <a:ext cx="1672921" cy="1968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667" dirty="0">
                  <a:solidFill>
                    <a:srgbClr val="1C340A"/>
                  </a:solidFill>
                </a:rPr>
                <a:t>ASSYOUT/PLTRANSFER//TESTOUT/PROBEOUT/WFBGOUT</a:t>
              </a:r>
              <a:endParaRPr lang="en-US" altLang="ko-KR" sz="667" b="1" dirty="0">
                <a:solidFill>
                  <a:srgbClr val="1C340A"/>
                </a:solidFill>
                <a:latin typeface="Arial" pitchFamily="34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84630482-09F3-CECA-395E-61DC22EAED86}"/>
                </a:ext>
              </a:extLst>
            </p:cNvPr>
            <p:cNvSpPr/>
            <p:nvPr/>
          </p:nvSpPr>
          <p:spPr bwMode="auto">
            <a:xfrm>
              <a:off x="9965917" y="3957641"/>
              <a:ext cx="1672921" cy="196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 err="1">
                  <a:solidFill>
                    <a:srgbClr val="1C340A"/>
                  </a:solidFill>
                  <a:latin typeface="Arial" pitchFamily="34" charset="0"/>
                </a:rPr>
                <a:t>StandRol</a:t>
              </a:r>
              <a:r>
                <a:rPr lang="en-US" altLang="ko-KR" sz="1067" b="1" dirty="0">
                  <a:solidFill>
                    <a:srgbClr val="1C340A"/>
                  </a:solidFill>
                  <a:latin typeface="Arial" pitchFamily="34" charset="0"/>
                </a:rPr>
                <a:t> Log</a:t>
              </a: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173D0DB3-BDD8-05D1-B955-FB5BDEAA883F}"/>
                </a:ext>
              </a:extLst>
            </p:cNvPr>
            <p:cNvGrpSpPr/>
            <p:nvPr/>
          </p:nvGrpSpPr>
          <p:grpSpPr>
            <a:xfrm>
              <a:off x="7455215" y="2483144"/>
              <a:ext cx="3342244" cy="1077341"/>
              <a:chOff x="5621556" y="1985632"/>
              <a:chExt cx="2506683" cy="1306099"/>
            </a:xfrm>
          </p:grpSpPr>
          <p:cxnSp>
            <p:nvCxnSpPr>
              <p:cNvPr id="102" name="꺾인 연결선 361">
                <a:extLst>
                  <a:ext uri="{FF2B5EF4-FFF2-40B4-BE49-F238E27FC236}">
                    <a16:creationId xmlns:a16="http://schemas.microsoft.com/office/drawing/2014/main" id="{84D21EF2-FBD2-1D57-88F0-88F636C14667}"/>
                  </a:ext>
                </a:extLst>
              </p:cNvPr>
              <p:cNvCxnSpPr>
                <a:stCxn id="29" idx="0"/>
              </p:cNvCxnSpPr>
              <p:nvPr/>
            </p:nvCxnSpPr>
            <p:spPr bwMode="auto">
              <a:xfrm rot="5400000" flipH="1" flipV="1">
                <a:off x="5860306" y="2739089"/>
                <a:ext cx="313892" cy="791392"/>
              </a:xfrm>
              <a:prstGeom prst="bentConnector2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2060"/>
                </a:solidFill>
                <a:prstDash val="solid"/>
                <a:round/>
                <a:headEnd type="arrow" w="med" len="med"/>
                <a:tailEnd type="none"/>
              </a:ln>
              <a:effectLst/>
            </p:spPr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1A2C2A8B-0A0E-D05C-BF3C-6E9B49A5A87C}"/>
                  </a:ext>
                </a:extLst>
              </p:cNvPr>
              <p:cNvCxnSpPr/>
              <p:nvPr/>
            </p:nvCxnSpPr>
            <p:spPr bwMode="auto">
              <a:xfrm flipV="1">
                <a:off x="6412948" y="2521786"/>
                <a:ext cx="0" cy="45605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04" name="꺾인 연결선 363">
                <a:extLst>
                  <a:ext uri="{FF2B5EF4-FFF2-40B4-BE49-F238E27FC236}">
                    <a16:creationId xmlns:a16="http://schemas.microsoft.com/office/drawing/2014/main" id="{02C1E6DA-5302-F643-BC60-DC6CF9AFE91E}"/>
                  </a:ext>
                </a:extLst>
              </p:cNvPr>
              <p:cNvCxnSpPr>
                <a:endCxn id="28" idx="2"/>
              </p:cNvCxnSpPr>
              <p:nvPr/>
            </p:nvCxnSpPr>
            <p:spPr bwMode="auto">
              <a:xfrm flipV="1">
                <a:off x="6412948" y="1985632"/>
                <a:ext cx="1715291" cy="542978"/>
              </a:xfrm>
              <a:prstGeom prst="bentConnector2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105" name="꺾인 연결선 322">
              <a:extLst>
                <a:ext uri="{FF2B5EF4-FFF2-40B4-BE49-F238E27FC236}">
                  <a16:creationId xmlns:a16="http://schemas.microsoft.com/office/drawing/2014/main" id="{A1A9659E-8A2A-8729-A036-D728AC16FA7F}"/>
                </a:ext>
              </a:extLst>
            </p:cNvPr>
            <p:cNvCxnSpPr>
              <a:stCxn id="29" idx="3"/>
              <a:endCxn id="100" idx="1"/>
            </p:cNvCxnSpPr>
            <p:nvPr/>
          </p:nvCxnSpPr>
          <p:spPr bwMode="auto">
            <a:xfrm>
              <a:off x="8291676" y="3658913"/>
              <a:ext cx="1674241" cy="397156"/>
            </a:xfrm>
            <a:prstGeom prst="bentConnector3">
              <a:avLst>
                <a:gd name="adj1" fmla="val 18141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6" name="꺾인 연결선 323">
              <a:extLst>
                <a:ext uri="{FF2B5EF4-FFF2-40B4-BE49-F238E27FC236}">
                  <a16:creationId xmlns:a16="http://schemas.microsoft.com/office/drawing/2014/main" id="{5DFA3FA3-8DC0-CB6F-B689-C59967DB2C81}"/>
                </a:ext>
              </a:extLst>
            </p:cNvPr>
            <p:cNvCxnSpPr>
              <a:stCxn id="32" idx="1"/>
              <a:endCxn id="80" idx="3"/>
            </p:cNvCxnSpPr>
            <p:nvPr/>
          </p:nvCxnSpPr>
          <p:spPr bwMode="auto">
            <a:xfrm rot="10800000">
              <a:off x="5237469" y="5557686"/>
              <a:ext cx="1381879" cy="10994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65760E0-15BF-E23C-2706-9C514E0372FB}"/>
                </a:ext>
              </a:extLst>
            </p:cNvPr>
            <p:cNvSpPr txBox="1"/>
            <p:nvPr/>
          </p:nvSpPr>
          <p:spPr>
            <a:xfrm>
              <a:off x="5380992" y="5416402"/>
              <a:ext cx="485288" cy="2871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33" dirty="0">
                  <a:solidFill>
                    <a:srgbClr val="1C340A"/>
                  </a:solidFill>
                </a:rPr>
                <a:t> IF Ship</a:t>
              </a:r>
            </a:p>
            <a:p>
              <a:r>
                <a:rPr lang="en-US" altLang="ko-KR" sz="933" dirty="0">
                  <a:solidFill>
                    <a:srgbClr val="1C340A"/>
                  </a:solidFill>
                </a:rPr>
                <a:t> Data </a:t>
              </a:r>
              <a:endParaRPr lang="ko-KR" altLang="en-US" sz="933" dirty="0">
                <a:solidFill>
                  <a:srgbClr val="1C340A"/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41DDDD78-F070-8F9E-B47F-BC4C92B6A91E}"/>
                </a:ext>
              </a:extLst>
            </p:cNvPr>
            <p:cNvSpPr/>
            <p:nvPr/>
          </p:nvSpPr>
          <p:spPr bwMode="auto">
            <a:xfrm>
              <a:off x="3546414" y="5958980"/>
              <a:ext cx="1672921" cy="196851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rgbClr val="1C340A"/>
                  </a:solidFill>
                  <a:latin typeface="Arial" pitchFamily="34" charset="0"/>
                </a:rPr>
                <a:t>Billing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B8EF213-D64F-660E-4538-4E5549B77A33}"/>
                </a:ext>
              </a:extLst>
            </p:cNvPr>
            <p:cNvSpPr txBox="1"/>
            <p:nvPr/>
          </p:nvSpPr>
          <p:spPr>
            <a:xfrm>
              <a:off x="253465" y="2037084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i="1" u="sng" dirty="0">
                  <a:solidFill>
                    <a:srgbClr val="1C340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B2B</a:t>
              </a:r>
              <a:endParaRPr lang="ko-KR" altLang="en-US" sz="3200" b="1" i="1" u="sng" dirty="0">
                <a:solidFill>
                  <a:srgbClr val="1C34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057F68A-9E8A-28CD-3C5E-C3FEAF6866CE}"/>
                </a:ext>
              </a:extLst>
            </p:cNvPr>
            <p:cNvSpPr/>
            <p:nvPr/>
          </p:nvSpPr>
          <p:spPr bwMode="auto">
            <a:xfrm>
              <a:off x="679210" y="1932563"/>
              <a:ext cx="1672921" cy="1968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rgbClr val="1C340A"/>
                  </a:solidFill>
                  <a:latin typeface="Arial" pitchFamily="34" charset="0"/>
                </a:rPr>
                <a:t>Die receipt</a:t>
              </a:r>
            </a:p>
          </p:txBody>
        </p:sp>
        <p:cxnSp>
          <p:nvCxnSpPr>
            <p:cNvPr id="111" name="꺾인 연결선 329">
              <a:extLst>
                <a:ext uri="{FF2B5EF4-FFF2-40B4-BE49-F238E27FC236}">
                  <a16:creationId xmlns:a16="http://schemas.microsoft.com/office/drawing/2014/main" id="{7F033B3E-9826-D68E-03FB-977540E0BB92}"/>
                </a:ext>
              </a:extLst>
            </p:cNvPr>
            <p:cNvCxnSpPr>
              <a:stCxn id="32" idx="0"/>
              <a:endCxn id="130" idx="1"/>
            </p:cNvCxnSpPr>
            <p:nvPr/>
          </p:nvCxnSpPr>
          <p:spPr bwMode="auto">
            <a:xfrm rot="16200000" flipV="1">
              <a:off x="5151861" y="3265253"/>
              <a:ext cx="98360" cy="4509535"/>
            </a:xfrm>
            <a:prstGeom prst="bentConnector4">
              <a:avLst>
                <a:gd name="adj1" fmla="val 181313"/>
                <a:gd name="adj2" fmla="val 92236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2" name="꺾인 연결선 330">
              <a:extLst>
                <a:ext uri="{FF2B5EF4-FFF2-40B4-BE49-F238E27FC236}">
                  <a16:creationId xmlns:a16="http://schemas.microsoft.com/office/drawing/2014/main" id="{FFDB8637-809F-C966-B3DB-17A686A41FC6}"/>
                </a:ext>
              </a:extLst>
            </p:cNvPr>
            <p:cNvCxnSpPr/>
            <p:nvPr/>
          </p:nvCxnSpPr>
          <p:spPr bwMode="auto">
            <a:xfrm rot="10800000" flipV="1">
              <a:off x="5227564" y="1847189"/>
              <a:ext cx="1391187" cy="42528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4A1151A-4769-4E2E-216B-6E2346F0357C}"/>
                </a:ext>
              </a:extLst>
            </p:cNvPr>
            <p:cNvGrpSpPr/>
            <p:nvPr/>
          </p:nvGrpSpPr>
          <p:grpSpPr>
            <a:xfrm>
              <a:off x="1515671" y="1713640"/>
              <a:ext cx="5103084" cy="218923"/>
              <a:chOff x="1166898" y="1052735"/>
              <a:chExt cx="3827313" cy="265407"/>
            </a:xfrm>
          </p:grpSpPr>
          <p:cxnSp>
            <p:nvCxnSpPr>
              <p:cNvPr id="114" name="꺾인 연결선 359">
                <a:extLst>
                  <a:ext uri="{FF2B5EF4-FFF2-40B4-BE49-F238E27FC236}">
                    <a16:creationId xmlns:a16="http://schemas.microsoft.com/office/drawing/2014/main" id="{386BCE8E-77A6-553B-894C-EC468CF4A137}"/>
                  </a:ext>
                </a:extLst>
              </p:cNvPr>
              <p:cNvCxnSpPr>
                <a:stCxn id="22" idx="1"/>
              </p:cNvCxnSpPr>
              <p:nvPr/>
            </p:nvCxnSpPr>
            <p:spPr bwMode="auto">
              <a:xfrm rot="10800000">
                <a:off x="3255652" y="1052736"/>
                <a:ext cx="1738559" cy="161904"/>
              </a:xfrm>
              <a:prstGeom prst="bentConnector3">
                <a:avLst>
                  <a:gd name="adj1" fmla="val 23702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15" name="꺾인 연결선 360">
                <a:extLst>
                  <a:ext uri="{FF2B5EF4-FFF2-40B4-BE49-F238E27FC236}">
                    <a16:creationId xmlns:a16="http://schemas.microsoft.com/office/drawing/2014/main" id="{FD2C3B7A-32B2-AB55-E3F0-0A7E937A80C7}"/>
                  </a:ext>
                </a:extLst>
              </p:cNvPr>
              <p:cNvCxnSpPr>
                <a:endCxn id="110" idx="0"/>
              </p:cNvCxnSpPr>
              <p:nvPr/>
            </p:nvCxnSpPr>
            <p:spPr bwMode="auto">
              <a:xfrm rot="10800000" flipV="1">
                <a:off x="1166898" y="1052735"/>
                <a:ext cx="2088754" cy="265407"/>
              </a:xfrm>
              <a:prstGeom prst="bentConnector2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ACC8132-5794-10A3-46B0-36A6877E2893}"/>
                </a:ext>
              </a:extLst>
            </p:cNvPr>
            <p:cNvSpPr txBox="1"/>
            <p:nvPr/>
          </p:nvSpPr>
          <p:spPr>
            <a:xfrm>
              <a:off x="3824155" y="2842167"/>
              <a:ext cx="10294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i="1" u="sng" dirty="0">
                  <a:solidFill>
                    <a:srgbClr val="1C340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SAP</a:t>
              </a:r>
              <a:endParaRPr lang="ko-KR" altLang="en-US" sz="3200" b="1" i="1" u="sng" dirty="0">
                <a:solidFill>
                  <a:srgbClr val="1C34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64770EF-0B25-095A-9488-27D45EACE3F4}"/>
                </a:ext>
              </a:extLst>
            </p:cNvPr>
            <p:cNvSpPr txBox="1"/>
            <p:nvPr/>
          </p:nvSpPr>
          <p:spPr>
            <a:xfrm>
              <a:off x="6823893" y="956747"/>
              <a:ext cx="13019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i="1" u="sng" dirty="0" err="1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eMES</a:t>
              </a:r>
              <a:endParaRPr lang="ko-KR" altLang="en-US" sz="3200" b="1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F28AD2D-CB38-CE48-807A-EE1658B5F60B}"/>
                </a:ext>
              </a:extLst>
            </p:cNvPr>
            <p:cNvSpPr/>
            <p:nvPr/>
          </p:nvSpPr>
          <p:spPr bwMode="auto">
            <a:xfrm>
              <a:off x="679206" y="2498045"/>
              <a:ext cx="1672921" cy="1968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rgbClr val="1C340A"/>
                  </a:solidFill>
                  <a:latin typeface="Arial" pitchFamily="34" charset="0"/>
                </a:rPr>
                <a:t>Schedule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9C35078-0F5C-0E1D-7F83-B55F14717637}"/>
                </a:ext>
              </a:extLst>
            </p:cNvPr>
            <p:cNvSpPr/>
            <p:nvPr/>
          </p:nvSpPr>
          <p:spPr bwMode="auto">
            <a:xfrm>
              <a:off x="696381" y="4624051"/>
              <a:ext cx="1672921" cy="1968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rgbClr val="1C340A"/>
                  </a:solidFill>
                  <a:latin typeface="Arial" pitchFamily="34" charset="0"/>
                </a:rPr>
                <a:t>Schedule</a:t>
              </a:r>
            </a:p>
          </p:txBody>
        </p:sp>
        <p:cxnSp>
          <p:nvCxnSpPr>
            <p:cNvPr id="120" name="꺾인 연결선 336">
              <a:extLst>
                <a:ext uri="{FF2B5EF4-FFF2-40B4-BE49-F238E27FC236}">
                  <a16:creationId xmlns:a16="http://schemas.microsoft.com/office/drawing/2014/main" id="{747D27E3-E63B-D706-FA6E-946B3C609B9D}"/>
                </a:ext>
              </a:extLst>
            </p:cNvPr>
            <p:cNvCxnSpPr>
              <a:endCxn id="118" idx="3"/>
            </p:cNvCxnSpPr>
            <p:nvPr/>
          </p:nvCxnSpPr>
          <p:spPr bwMode="auto">
            <a:xfrm rot="10800000" flipV="1">
              <a:off x="2352129" y="2438171"/>
              <a:ext cx="5103087" cy="158300"/>
            </a:xfrm>
            <a:prstGeom prst="bentConnector3">
              <a:avLst>
                <a:gd name="adj1" fmla="val 226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1" name="꺾인 연결선 337">
              <a:extLst>
                <a:ext uri="{FF2B5EF4-FFF2-40B4-BE49-F238E27FC236}">
                  <a16:creationId xmlns:a16="http://schemas.microsoft.com/office/drawing/2014/main" id="{35574439-0960-BE3A-240D-47F43CB0D4A2}"/>
                </a:ext>
              </a:extLst>
            </p:cNvPr>
            <p:cNvCxnSpPr>
              <a:endCxn id="129" idx="1"/>
            </p:cNvCxnSpPr>
            <p:nvPr/>
          </p:nvCxnSpPr>
          <p:spPr bwMode="auto">
            <a:xfrm rot="10800000">
              <a:off x="2908176" y="3468632"/>
              <a:ext cx="4203753" cy="85811"/>
            </a:xfrm>
            <a:prstGeom prst="bentConnector5">
              <a:avLst>
                <a:gd name="adj1" fmla="val -150"/>
                <a:gd name="adj2" fmla="val 243786"/>
                <a:gd name="adj3" fmla="val 86103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9FA3A36-BE38-956C-9747-E149644CB94F}"/>
                </a:ext>
              </a:extLst>
            </p:cNvPr>
            <p:cNvSpPr/>
            <p:nvPr/>
          </p:nvSpPr>
          <p:spPr bwMode="auto">
            <a:xfrm>
              <a:off x="679210" y="5514992"/>
              <a:ext cx="1672921" cy="1968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rgbClr val="1C340A"/>
                  </a:solidFill>
                  <a:latin typeface="Arial" pitchFamily="34" charset="0"/>
                </a:rPr>
                <a:t>Ship Out (OSAN)</a:t>
              </a:r>
            </a:p>
          </p:txBody>
        </p:sp>
        <p:cxnSp>
          <p:nvCxnSpPr>
            <p:cNvPr id="123" name="꺾인 연결선 339">
              <a:extLst>
                <a:ext uri="{FF2B5EF4-FFF2-40B4-BE49-F238E27FC236}">
                  <a16:creationId xmlns:a16="http://schemas.microsoft.com/office/drawing/2014/main" id="{6C5ED0AB-242F-ED74-A54D-B8D7CE82E1F2}"/>
                </a:ext>
              </a:extLst>
            </p:cNvPr>
            <p:cNvCxnSpPr>
              <a:stCxn id="31" idx="1"/>
            </p:cNvCxnSpPr>
            <p:nvPr/>
          </p:nvCxnSpPr>
          <p:spPr bwMode="auto">
            <a:xfrm rot="10800000">
              <a:off x="2369305" y="4722476"/>
              <a:ext cx="4258820" cy="171088"/>
            </a:xfrm>
            <a:prstGeom prst="bentConnector3">
              <a:avLst>
                <a:gd name="adj1" fmla="val 4971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34A8061-E31F-1255-A819-136C1B6E763D}"/>
                </a:ext>
              </a:extLst>
            </p:cNvPr>
            <p:cNvSpPr/>
            <p:nvPr/>
          </p:nvSpPr>
          <p:spPr bwMode="auto">
            <a:xfrm>
              <a:off x="679210" y="3020355"/>
              <a:ext cx="1672921" cy="1968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00" b="1" dirty="0">
                  <a:solidFill>
                    <a:srgbClr val="1C340A"/>
                  </a:solidFill>
                  <a:latin typeface="Arial" pitchFamily="34" charset="0"/>
                </a:rPr>
                <a:t>Move into &amp; Move Out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72E53361-D2C1-5589-A140-A728621ABDC2}"/>
                </a:ext>
              </a:extLst>
            </p:cNvPr>
            <p:cNvSpPr/>
            <p:nvPr/>
          </p:nvSpPr>
          <p:spPr bwMode="auto">
            <a:xfrm>
              <a:off x="679210" y="3495524"/>
              <a:ext cx="1672921" cy="1968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00" b="1" dirty="0">
                  <a:solidFill>
                    <a:srgbClr val="1C340A"/>
                  </a:solidFill>
                  <a:latin typeface="Arial" pitchFamily="34" charset="0"/>
                </a:rPr>
                <a:t>COMPISS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7F33D75-8060-0126-38AF-08A3E60237BC}"/>
                </a:ext>
              </a:extLst>
            </p:cNvPr>
            <p:cNvSpPr/>
            <p:nvPr/>
          </p:nvSpPr>
          <p:spPr bwMode="auto">
            <a:xfrm>
              <a:off x="679210" y="3733109"/>
              <a:ext cx="1672921" cy="1968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00" b="1" dirty="0">
                  <a:solidFill>
                    <a:srgbClr val="1C340A"/>
                  </a:solidFill>
                  <a:latin typeface="Arial" pitchFamily="34" charset="0"/>
                </a:rPr>
                <a:t>Split/Combine , Hold/Release 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088325D-AD16-FF5B-203C-9A59649BB89F}"/>
                </a:ext>
              </a:extLst>
            </p:cNvPr>
            <p:cNvSpPr/>
            <p:nvPr/>
          </p:nvSpPr>
          <p:spPr bwMode="auto">
            <a:xfrm>
              <a:off x="679210" y="3970693"/>
              <a:ext cx="1672921" cy="3323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00" dirty="0">
                  <a:solidFill>
                    <a:srgbClr val="1C340A"/>
                  </a:solidFill>
                </a:rPr>
                <a:t>SCRAP/QTYADJ(bank only)/COUNTVAR</a:t>
              </a:r>
              <a:endParaRPr lang="en-US" altLang="ko-KR" sz="900" b="1" dirty="0">
                <a:solidFill>
                  <a:srgbClr val="1C340A"/>
                </a:solidFill>
                <a:latin typeface="Arial" pitchFamily="34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EED0DD6-18AE-E41B-9DB8-B2D906D68019}"/>
                </a:ext>
              </a:extLst>
            </p:cNvPr>
            <p:cNvSpPr/>
            <p:nvPr/>
          </p:nvSpPr>
          <p:spPr bwMode="auto">
            <a:xfrm>
              <a:off x="679210" y="2782771"/>
              <a:ext cx="1672921" cy="1968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00" b="1" dirty="0">
                  <a:solidFill>
                    <a:srgbClr val="1C340A"/>
                  </a:solidFill>
                  <a:latin typeface="Arial" pitchFamily="34" charset="0"/>
                </a:rPr>
                <a:t>Die Confirm </a:t>
              </a:r>
            </a:p>
          </p:txBody>
        </p:sp>
        <p:sp>
          <p:nvSpPr>
            <p:cNvPr id="129" name="오른쪽 중괄호 128">
              <a:extLst>
                <a:ext uri="{FF2B5EF4-FFF2-40B4-BE49-F238E27FC236}">
                  <a16:creationId xmlns:a16="http://schemas.microsoft.com/office/drawing/2014/main" id="{4786FF18-A783-2245-4762-2E6416BD2675}"/>
                </a:ext>
              </a:extLst>
            </p:cNvPr>
            <p:cNvSpPr/>
            <p:nvPr/>
          </p:nvSpPr>
          <p:spPr bwMode="auto">
            <a:xfrm>
              <a:off x="2369303" y="2782772"/>
              <a:ext cx="538871" cy="1371721"/>
            </a:xfrm>
            <a:prstGeom prst="rightBrace">
              <a:avLst/>
            </a:prstGeom>
            <a:noFill/>
            <a:ln w="127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algn="ctr"/>
              <a:endParaRPr lang="ko-KR" altLang="en-US" sz="3200">
                <a:solidFill>
                  <a:srgbClr val="1C340A"/>
                </a:solidFill>
              </a:endParaRPr>
            </a:p>
          </p:txBody>
        </p:sp>
        <p:sp>
          <p:nvSpPr>
            <p:cNvPr id="130" name="오른쪽 중괄호 129">
              <a:extLst>
                <a:ext uri="{FF2B5EF4-FFF2-40B4-BE49-F238E27FC236}">
                  <a16:creationId xmlns:a16="http://schemas.microsoft.com/office/drawing/2014/main" id="{9EAE863C-97DE-765B-8FD6-66D4DD411684}"/>
                </a:ext>
              </a:extLst>
            </p:cNvPr>
            <p:cNvSpPr/>
            <p:nvPr/>
          </p:nvSpPr>
          <p:spPr bwMode="auto">
            <a:xfrm>
              <a:off x="2407402" y="5218013"/>
              <a:ext cx="538871" cy="505655"/>
            </a:xfrm>
            <a:prstGeom prst="rightBrace">
              <a:avLst>
                <a:gd name="adj1" fmla="val 22474"/>
                <a:gd name="adj2" fmla="val 50000"/>
              </a:avLst>
            </a:prstGeom>
            <a:noFill/>
            <a:ln w="127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algn="ctr"/>
              <a:endParaRPr lang="ko-KR" altLang="en-US" sz="3200">
                <a:solidFill>
                  <a:srgbClr val="1C340A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D0E57DB-31F7-4314-0F9B-BB12BB7FAA4A}"/>
                </a:ext>
              </a:extLst>
            </p:cNvPr>
            <p:cNvSpPr/>
            <p:nvPr/>
          </p:nvSpPr>
          <p:spPr bwMode="auto">
            <a:xfrm>
              <a:off x="9959034" y="4842973"/>
              <a:ext cx="1672921" cy="196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 err="1">
                  <a:solidFill>
                    <a:srgbClr val="1C340A"/>
                  </a:solidFill>
                  <a:latin typeface="Arial" pitchFamily="34" charset="0"/>
                </a:rPr>
                <a:t>CIMitar</a:t>
              </a:r>
              <a:endParaRPr lang="en-US" altLang="ko-KR" sz="1067" b="1" dirty="0">
                <a:solidFill>
                  <a:srgbClr val="1C340A"/>
                </a:solidFill>
                <a:latin typeface="Arial" pitchFamily="34" charset="0"/>
              </a:endParaRPr>
            </a:p>
          </p:txBody>
        </p:sp>
        <p:cxnSp>
          <p:nvCxnSpPr>
            <p:cNvPr id="132" name="꺾인 연결선 348">
              <a:extLst>
                <a:ext uri="{FF2B5EF4-FFF2-40B4-BE49-F238E27FC236}">
                  <a16:creationId xmlns:a16="http://schemas.microsoft.com/office/drawing/2014/main" id="{323B032B-5D11-3D59-2FC2-35AB0E5940F8}"/>
                </a:ext>
              </a:extLst>
            </p:cNvPr>
            <p:cNvCxnSpPr>
              <a:endCxn id="131" idx="1"/>
            </p:cNvCxnSpPr>
            <p:nvPr/>
          </p:nvCxnSpPr>
          <p:spPr bwMode="auto">
            <a:xfrm flipV="1">
              <a:off x="8308100" y="4941399"/>
              <a:ext cx="1650933" cy="283179"/>
            </a:xfrm>
            <a:prstGeom prst="bentConnector3">
              <a:avLst>
                <a:gd name="adj1" fmla="val 20109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081FE3A-0675-E238-6792-CAEF5122074E}"/>
                </a:ext>
              </a:extLst>
            </p:cNvPr>
            <p:cNvSpPr/>
            <p:nvPr/>
          </p:nvSpPr>
          <p:spPr bwMode="auto">
            <a:xfrm>
              <a:off x="3559530" y="4130219"/>
              <a:ext cx="1672921" cy="196851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rgbClr val="1C340A"/>
                  </a:solidFill>
                  <a:latin typeface="Arial" pitchFamily="34" charset="0"/>
                </a:rPr>
                <a:t>PO GR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414A8E1-3D11-A07A-C500-76F437CBB598}"/>
                </a:ext>
              </a:extLst>
            </p:cNvPr>
            <p:cNvSpPr/>
            <p:nvPr/>
          </p:nvSpPr>
          <p:spPr bwMode="auto">
            <a:xfrm>
              <a:off x="3543825" y="4475968"/>
              <a:ext cx="1672921" cy="196851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b="1" dirty="0">
                  <a:solidFill>
                    <a:srgbClr val="1C340A"/>
                  </a:solidFill>
                  <a:latin typeface="Arial" pitchFamily="34" charset="0"/>
                </a:rPr>
                <a:t> GI to PO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b="1" dirty="0">
                  <a:solidFill>
                    <a:srgbClr val="1C340A"/>
                  </a:solidFill>
                  <a:latin typeface="Arial" pitchFamily="34" charset="0"/>
                </a:rPr>
                <a:t>Test FOL or </a:t>
              </a:r>
              <a:r>
                <a:rPr lang="en-US" altLang="ko-KR" sz="700" b="1" dirty="0" err="1">
                  <a:solidFill>
                    <a:srgbClr val="1C340A"/>
                  </a:solidFill>
                  <a:latin typeface="Arial" pitchFamily="34" charset="0"/>
                </a:rPr>
                <a:t>Assy</a:t>
              </a:r>
              <a:r>
                <a:rPr lang="en-US" altLang="ko-KR" sz="700" b="1" dirty="0">
                  <a:solidFill>
                    <a:srgbClr val="1C340A"/>
                  </a:solidFill>
                  <a:latin typeface="Arial" pitchFamily="34" charset="0"/>
                </a:rPr>
                <a:t> Stock</a:t>
              </a:r>
            </a:p>
          </p:txBody>
        </p:sp>
        <p:cxnSp>
          <p:nvCxnSpPr>
            <p:cNvPr id="135" name="꺾인 연결선 351">
              <a:extLst>
                <a:ext uri="{FF2B5EF4-FFF2-40B4-BE49-F238E27FC236}">
                  <a16:creationId xmlns:a16="http://schemas.microsoft.com/office/drawing/2014/main" id="{A2877AA3-6D97-3A44-15EC-ADCCE9BAB327}"/>
                </a:ext>
              </a:extLst>
            </p:cNvPr>
            <p:cNvCxnSpPr/>
            <p:nvPr/>
          </p:nvCxnSpPr>
          <p:spPr bwMode="auto">
            <a:xfrm rot="10800000" flipV="1">
              <a:off x="5237469" y="3664069"/>
              <a:ext cx="1381284" cy="508961"/>
            </a:xfrm>
            <a:prstGeom prst="bentConnector3">
              <a:avLst>
                <a:gd name="adj1" fmla="val 65535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36" name="꺾인 연결선 352">
              <a:extLst>
                <a:ext uri="{FF2B5EF4-FFF2-40B4-BE49-F238E27FC236}">
                  <a16:creationId xmlns:a16="http://schemas.microsoft.com/office/drawing/2014/main" id="{A864872D-D42D-A584-70BC-6F918E12701C}"/>
                </a:ext>
              </a:extLst>
            </p:cNvPr>
            <p:cNvCxnSpPr>
              <a:endCxn id="134" idx="3"/>
            </p:cNvCxnSpPr>
            <p:nvPr/>
          </p:nvCxnSpPr>
          <p:spPr bwMode="auto">
            <a:xfrm rot="10800000">
              <a:off x="5216746" y="4574395"/>
              <a:ext cx="1402005" cy="592125"/>
            </a:xfrm>
            <a:prstGeom prst="bentConnector3">
              <a:avLst>
                <a:gd name="adj1" fmla="val 68784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FDF3DB-D479-8212-910C-CD40109A3086}"/>
                </a:ext>
              </a:extLst>
            </p:cNvPr>
            <p:cNvSpPr/>
            <p:nvPr/>
          </p:nvSpPr>
          <p:spPr bwMode="auto">
            <a:xfrm>
              <a:off x="6619049" y="2284881"/>
              <a:ext cx="1672921" cy="196851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 err="1">
                  <a:solidFill>
                    <a:schemeClr val="bg1"/>
                  </a:solidFill>
                  <a:latin typeface="Arial" pitchFamily="34" charset="0"/>
                </a:rPr>
                <a:t>Assy</a:t>
              </a:r>
              <a:r>
                <a:rPr lang="en-US" altLang="ko-KR" sz="1067" b="1" dirty="0">
                  <a:solidFill>
                    <a:schemeClr val="bg1"/>
                  </a:solidFill>
                  <a:latin typeface="Arial" pitchFamily="34" charset="0"/>
                </a:rPr>
                <a:t> Schedule</a:t>
              </a:r>
            </a:p>
          </p:txBody>
        </p: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9EB3D126-9F46-89CE-FDB5-33F2FF9AC596}"/>
                </a:ext>
              </a:extLst>
            </p:cNvPr>
            <p:cNvGrpSpPr/>
            <p:nvPr/>
          </p:nvGrpSpPr>
          <p:grpSpPr>
            <a:xfrm>
              <a:off x="3079477" y="3468632"/>
              <a:ext cx="4252105" cy="1860267"/>
              <a:chOff x="2432477" y="3180374"/>
              <a:chExt cx="3189079" cy="2255267"/>
            </a:xfrm>
          </p:grpSpPr>
          <p:cxnSp>
            <p:nvCxnSpPr>
              <p:cNvPr id="139" name="꺾인 연결선 357">
                <a:extLst>
                  <a:ext uri="{FF2B5EF4-FFF2-40B4-BE49-F238E27FC236}">
                    <a16:creationId xmlns:a16="http://schemas.microsoft.com/office/drawing/2014/main" id="{9721819A-89DC-C299-9C7D-C4C1BB0E21D9}"/>
                  </a:ext>
                </a:extLst>
              </p:cNvPr>
              <p:cNvCxnSpPr/>
              <p:nvPr/>
            </p:nvCxnSpPr>
            <p:spPr bwMode="auto">
              <a:xfrm rot="10800000" flipV="1">
                <a:off x="2432478" y="5301207"/>
                <a:ext cx="3189078" cy="134433"/>
              </a:xfrm>
              <a:prstGeom prst="bentConnector3">
                <a:avLst>
                  <a:gd name="adj1" fmla="val -11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F4D9BEE4-9522-D3A2-77BB-EB320CC429F7}"/>
                  </a:ext>
                </a:extLst>
              </p:cNvPr>
              <p:cNvCxnSpPr/>
              <p:nvPr/>
            </p:nvCxnSpPr>
            <p:spPr bwMode="auto">
              <a:xfrm flipH="1" flipV="1">
                <a:off x="2432477" y="3180374"/>
                <a:ext cx="1" cy="225526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8969B86-7682-8F87-9CAA-6FC1E1FE99DE}"/>
                </a:ext>
              </a:extLst>
            </p:cNvPr>
            <p:cNvSpPr/>
            <p:nvPr/>
          </p:nvSpPr>
          <p:spPr bwMode="auto">
            <a:xfrm>
              <a:off x="6618754" y="5068096"/>
              <a:ext cx="1672921" cy="196851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>
                  <a:solidFill>
                    <a:schemeClr val="bg1"/>
                  </a:solidFill>
                  <a:latin typeface="Arial" pitchFamily="34" charset="0"/>
                </a:rPr>
                <a:t>Test  WIP</a:t>
              </a:r>
            </a:p>
          </p:txBody>
        </p:sp>
        <p:cxnSp>
          <p:nvCxnSpPr>
            <p:cNvPr id="142" name="구부러진 연결선 356">
              <a:extLst>
                <a:ext uri="{FF2B5EF4-FFF2-40B4-BE49-F238E27FC236}">
                  <a16:creationId xmlns:a16="http://schemas.microsoft.com/office/drawing/2014/main" id="{3381F13B-7F2C-2055-E851-17DF6F60A396}"/>
                </a:ext>
              </a:extLst>
            </p:cNvPr>
            <p:cNvCxnSpPr/>
            <p:nvPr/>
          </p:nvCxnSpPr>
          <p:spPr bwMode="auto">
            <a:xfrm flipV="1">
              <a:off x="8272549" y="2842167"/>
              <a:ext cx="14705" cy="814063"/>
            </a:xfrm>
            <a:prstGeom prst="curvedConnector3">
              <a:avLst>
                <a:gd name="adj1" fmla="val 2172717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86B0B0F-A947-7BDC-89B6-5E6BB55B9129}"/>
                </a:ext>
              </a:extLst>
            </p:cNvPr>
            <p:cNvSpPr/>
            <p:nvPr/>
          </p:nvSpPr>
          <p:spPr bwMode="auto">
            <a:xfrm>
              <a:off x="9951641" y="5209513"/>
              <a:ext cx="1672921" cy="196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67" b="1" dirty="0" err="1">
                  <a:solidFill>
                    <a:srgbClr val="1C340A"/>
                  </a:solidFill>
                  <a:latin typeface="Arial" pitchFamily="34" charset="0"/>
                </a:rPr>
                <a:t>MiN</a:t>
              </a:r>
              <a:endParaRPr lang="en-US" altLang="ko-KR" sz="1067" b="1" dirty="0">
                <a:solidFill>
                  <a:srgbClr val="1C340A"/>
                </a:solidFill>
                <a:latin typeface="Arial" pitchFamily="34" charset="0"/>
              </a:endParaRPr>
            </a:p>
          </p:txBody>
        </p:sp>
        <p:cxnSp>
          <p:nvCxnSpPr>
            <p:cNvPr id="144" name="꺾인 연결선 369">
              <a:extLst>
                <a:ext uri="{FF2B5EF4-FFF2-40B4-BE49-F238E27FC236}">
                  <a16:creationId xmlns:a16="http://schemas.microsoft.com/office/drawing/2014/main" id="{70C86B29-3071-ED7D-1845-264AD6C728C0}"/>
                </a:ext>
              </a:extLst>
            </p:cNvPr>
            <p:cNvCxnSpPr>
              <a:stCxn id="31" idx="3"/>
              <a:endCxn id="143" idx="1"/>
            </p:cNvCxnSpPr>
            <p:nvPr/>
          </p:nvCxnSpPr>
          <p:spPr bwMode="auto">
            <a:xfrm>
              <a:off x="8301045" y="4893563"/>
              <a:ext cx="1650596" cy="41437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8F38D5B-2307-5B05-4E92-0645943D9095}"/>
                </a:ext>
              </a:extLst>
            </p:cNvPr>
            <p:cNvSpPr txBox="1"/>
            <p:nvPr/>
          </p:nvSpPr>
          <p:spPr>
            <a:xfrm>
              <a:off x="8872693" y="5217832"/>
              <a:ext cx="730764" cy="1435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33" dirty="0">
                  <a:solidFill>
                    <a:srgbClr val="1C340A"/>
                  </a:solidFill>
                </a:rPr>
                <a:t>Lot </a:t>
              </a:r>
              <a:r>
                <a:rPr lang="en-US" altLang="ko-KR" sz="933" dirty="0" err="1">
                  <a:solidFill>
                    <a:srgbClr val="1C340A"/>
                  </a:solidFill>
                </a:rPr>
                <a:t>sch</a:t>
              </a:r>
              <a:r>
                <a:rPr lang="en-US" altLang="ko-KR" sz="933" dirty="0">
                  <a:solidFill>
                    <a:srgbClr val="1C340A"/>
                  </a:solidFill>
                </a:rPr>
                <a:t> Info</a:t>
              </a:r>
              <a:endParaRPr lang="ko-KR" altLang="en-US" sz="933" dirty="0">
                <a:solidFill>
                  <a:srgbClr val="1C340A"/>
                </a:solidFill>
              </a:endParaRPr>
            </a:p>
          </p:txBody>
        </p:sp>
        <p:cxnSp>
          <p:nvCxnSpPr>
            <p:cNvPr id="146" name="꺾인 연결선 375">
              <a:extLst>
                <a:ext uri="{FF2B5EF4-FFF2-40B4-BE49-F238E27FC236}">
                  <a16:creationId xmlns:a16="http://schemas.microsoft.com/office/drawing/2014/main" id="{BFC81981-70F5-72B4-B9F9-72E60A6C3895}"/>
                </a:ext>
              </a:extLst>
            </p:cNvPr>
            <p:cNvCxnSpPr/>
            <p:nvPr/>
          </p:nvCxnSpPr>
          <p:spPr bwMode="auto">
            <a:xfrm rot="16200000" flipH="1">
              <a:off x="9251916" y="3669211"/>
              <a:ext cx="141417" cy="3332887"/>
            </a:xfrm>
            <a:prstGeom prst="bentConnector3">
              <a:avLst>
                <a:gd name="adj1" fmla="val 173423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F38CE89-321F-BCFD-A76B-4D9697D305D8}"/>
              </a:ext>
            </a:extLst>
          </p:cNvPr>
          <p:cNvSpPr/>
          <p:nvPr/>
        </p:nvSpPr>
        <p:spPr>
          <a:xfrm>
            <a:off x="170132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4,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IT System </a:t>
            </a:r>
            <a:r>
              <a:rPr lang="en-US" sz="1800" kern="0" dirty="0">
                <a:solidFill>
                  <a:srgbClr val="0F4B8F"/>
                </a:solidFill>
                <a:latin typeface="Arial"/>
                <a:ea typeface="ＭＳ Ｐゴシック" pitchFamily="34" charset="-128"/>
                <a:cs typeface="Arial" panose="020B0604020202020204" pitchFamily="34" charset="0"/>
              </a:rPr>
              <a:t>Landscape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F4B8F"/>
              </a:solidFill>
              <a:effectLst/>
              <a:uLnTx/>
              <a:uFillTx/>
              <a:latin typeface="Arial"/>
              <a:ea typeface="ＭＳ Ｐゴシック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45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7"/>
          <p:cNvSpPr/>
          <p:nvPr/>
        </p:nvSpPr>
        <p:spPr bwMode="auto">
          <a:xfrm>
            <a:off x="141769" y="1502534"/>
            <a:ext cx="11986732" cy="3291463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6350" cap="flat" cmpd="sng" algn="ctr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33">
              <a:latin typeface="Arial" charset="0"/>
              <a:cs typeface="Arial" charset="0"/>
            </a:endParaRP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A4309E24-0F35-40C6-BD3C-6B08C399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72" y="803897"/>
            <a:ext cx="4548597" cy="981947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ea typeface="굴림" panose="020B0600000101010101" pitchFamily="50" charset="-127"/>
              </a:rPr>
              <a:t>SAP Process integrated with eMES</a:t>
            </a:r>
            <a:endParaRPr lang="en-US" sz="2000" dirty="0"/>
          </a:p>
        </p:txBody>
      </p:sp>
      <p:sp>
        <p:nvSpPr>
          <p:cNvPr id="48" name="직사각형 47"/>
          <p:cNvSpPr/>
          <p:nvPr/>
        </p:nvSpPr>
        <p:spPr bwMode="auto">
          <a:xfrm>
            <a:off x="5279270" y="3484300"/>
            <a:ext cx="1426329" cy="481557"/>
          </a:xfrm>
          <a:prstGeom prst="rect">
            <a:avLst/>
          </a:prstGeom>
          <a:solidFill>
            <a:schemeClr val="accent2"/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Goods Issue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3616025" y="3027630"/>
            <a:ext cx="1426329" cy="481557"/>
          </a:xfrm>
          <a:prstGeom prst="rect">
            <a:avLst/>
          </a:prstGeom>
          <a:solidFill>
            <a:schemeClr val="accent4"/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Sales Order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3616025" y="3894352"/>
            <a:ext cx="1426329" cy="481557"/>
          </a:xfrm>
          <a:prstGeom prst="rect">
            <a:avLst/>
          </a:prstGeom>
          <a:solidFill>
            <a:schemeClr val="accent1"/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Production Order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6942516" y="3894352"/>
            <a:ext cx="1426329" cy="481557"/>
          </a:xfrm>
          <a:prstGeom prst="rect">
            <a:avLst/>
          </a:prstGeom>
          <a:solidFill>
            <a:schemeClr val="accent1"/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WIP Confirmation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8593061" y="3882928"/>
            <a:ext cx="1426329" cy="481557"/>
          </a:xfrm>
          <a:prstGeom prst="rect">
            <a:avLst/>
          </a:prstGeom>
          <a:solidFill>
            <a:schemeClr val="accent1"/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Goods Receipt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10332289" y="3027630"/>
            <a:ext cx="1426329" cy="481557"/>
          </a:xfrm>
          <a:prstGeom prst="rect">
            <a:avLst/>
          </a:prstGeom>
          <a:solidFill>
            <a:schemeClr val="accent4"/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Delivery Order &amp; PGI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3616025" y="5255304"/>
            <a:ext cx="1426329" cy="481557"/>
          </a:xfrm>
          <a:prstGeom prst="rect">
            <a:avLst/>
          </a:prstGeom>
          <a:solidFill>
            <a:schemeClr val="accent5"/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Lot Schedule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5279270" y="5255304"/>
            <a:ext cx="1426329" cy="481557"/>
          </a:xfrm>
          <a:prstGeom prst="rect">
            <a:avLst/>
          </a:prstGeom>
          <a:solidFill>
            <a:schemeClr val="accent5"/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Wafer/Die Issue</a:t>
            </a:r>
          </a:p>
        </p:txBody>
      </p:sp>
      <p:sp>
        <p:nvSpPr>
          <p:cNvPr id="68" name="직사각형 67"/>
          <p:cNvSpPr/>
          <p:nvPr/>
        </p:nvSpPr>
        <p:spPr bwMode="auto">
          <a:xfrm>
            <a:off x="6942514" y="5254224"/>
            <a:ext cx="1426329" cy="481557"/>
          </a:xfrm>
          <a:prstGeom prst="rect">
            <a:avLst/>
          </a:prstGeom>
          <a:solidFill>
            <a:schemeClr val="accent5"/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WIP Transaction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8593058" y="5254224"/>
            <a:ext cx="1426329" cy="481557"/>
          </a:xfrm>
          <a:prstGeom prst="rect">
            <a:avLst/>
          </a:prstGeom>
          <a:solidFill>
            <a:schemeClr val="accent5"/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Store In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8593058" y="5828822"/>
            <a:ext cx="1426329" cy="481557"/>
          </a:xfrm>
          <a:prstGeom prst="rect">
            <a:avLst/>
          </a:prstGeom>
          <a:solidFill>
            <a:schemeClr val="accent5"/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 err="1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TestQ</a:t>
            </a: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 / </a:t>
            </a:r>
            <a:b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</a:b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T-Stock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10332290" y="5254224"/>
            <a:ext cx="1426329" cy="481557"/>
          </a:xfrm>
          <a:prstGeom prst="rect">
            <a:avLst/>
          </a:prstGeom>
          <a:solidFill>
            <a:schemeClr val="accent5"/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Shipping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10332290" y="5828822"/>
            <a:ext cx="1426329" cy="481557"/>
          </a:xfrm>
          <a:prstGeom prst="rect">
            <a:avLst/>
          </a:prstGeom>
          <a:solidFill>
            <a:schemeClr val="accent5"/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D-Center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246096" y="3894352"/>
            <a:ext cx="1426329" cy="481557"/>
          </a:xfrm>
          <a:prstGeom prst="rect">
            <a:avLst/>
          </a:prstGeom>
          <a:solidFill>
            <a:schemeClr val="accent1"/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Master Data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246096" y="5254224"/>
            <a:ext cx="1426329" cy="481557"/>
          </a:xfrm>
          <a:prstGeom prst="rect">
            <a:avLst/>
          </a:prstGeom>
          <a:solidFill>
            <a:schemeClr val="accent5"/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PIN Export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8593057" y="1702091"/>
            <a:ext cx="1426329" cy="4815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Billing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6942514" y="2489827"/>
            <a:ext cx="1426329" cy="481557"/>
          </a:xfrm>
          <a:prstGeom prst="rect">
            <a:avLst/>
          </a:prstGeom>
          <a:solidFill>
            <a:srgbClr val="566C8A"/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Inventory Management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5279268" y="2489827"/>
            <a:ext cx="1426329" cy="481557"/>
          </a:xfrm>
          <a:prstGeom prst="rect">
            <a:avLst/>
          </a:prstGeom>
          <a:solidFill>
            <a:srgbClr val="566C8A"/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Procurement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1952778" y="2489827"/>
            <a:ext cx="1426329" cy="481557"/>
          </a:xfrm>
          <a:prstGeom prst="rect">
            <a:avLst/>
          </a:prstGeom>
          <a:solidFill>
            <a:srgbClr val="566C8A"/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Planning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3" name="직사각형 82"/>
          <p:cNvSpPr/>
          <p:nvPr/>
        </p:nvSpPr>
        <p:spPr bwMode="auto">
          <a:xfrm>
            <a:off x="1927380" y="3483220"/>
            <a:ext cx="1426329" cy="481557"/>
          </a:xfrm>
          <a:prstGeom prst="rect">
            <a:avLst/>
          </a:prstGeom>
          <a:solidFill>
            <a:schemeClr val="accent2"/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Wafer Stock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1922040" y="5254224"/>
            <a:ext cx="1426329" cy="481557"/>
          </a:xfrm>
          <a:prstGeom prst="rect">
            <a:avLst/>
          </a:prstGeom>
          <a:solidFill>
            <a:schemeClr val="accent5"/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Die Bank Wafer GR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3616024" y="1702091"/>
            <a:ext cx="1426329" cy="4815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Pricing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6" name="직사각형 85"/>
          <p:cNvSpPr/>
          <p:nvPr/>
        </p:nvSpPr>
        <p:spPr bwMode="auto">
          <a:xfrm>
            <a:off x="246096" y="1702091"/>
            <a:ext cx="1426329" cy="4815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Quotation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88" name="꺾인 연결선 87"/>
          <p:cNvCxnSpPr>
            <a:stCxn id="68" idx="2"/>
            <a:endCxn id="70" idx="1"/>
          </p:cNvCxnSpPr>
          <p:nvPr/>
        </p:nvCxnSpPr>
        <p:spPr>
          <a:xfrm rot="16200000" flipH="1">
            <a:off x="7957459" y="5434001"/>
            <a:ext cx="333819" cy="937379"/>
          </a:xfrm>
          <a:prstGeom prst="bentConnector2">
            <a:avLst/>
          </a:prstGeom>
          <a:ln w="127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120"/>
          <p:cNvCxnSpPr>
            <a:stCxn id="58" idx="3"/>
            <a:endCxn id="63" idx="1"/>
          </p:cNvCxnSpPr>
          <p:nvPr/>
        </p:nvCxnSpPr>
        <p:spPr>
          <a:xfrm flipV="1">
            <a:off x="8368844" y="4123707"/>
            <a:ext cx="224216" cy="11424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120"/>
          <p:cNvCxnSpPr>
            <a:stCxn id="56" idx="2"/>
            <a:endCxn id="65" idx="0"/>
          </p:cNvCxnSpPr>
          <p:nvPr/>
        </p:nvCxnSpPr>
        <p:spPr>
          <a:xfrm>
            <a:off x="4329189" y="4375909"/>
            <a:ext cx="0" cy="879395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120"/>
          <p:cNvCxnSpPr>
            <a:stCxn id="66" idx="0"/>
            <a:endCxn id="48" idx="2"/>
          </p:cNvCxnSpPr>
          <p:nvPr/>
        </p:nvCxnSpPr>
        <p:spPr>
          <a:xfrm flipV="1">
            <a:off x="5992435" y="3965858"/>
            <a:ext cx="0" cy="1289447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120"/>
          <p:cNvCxnSpPr>
            <a:stCxn id="68" idx="0"/>
            <a:endCxn id="58" idx="2"/>
          </p:cNvCxnSpPr>
          <p:nvPr/>
        </p:nvCxnSpPr>
        <p:spPr>
          <a:xfrm flipV="1">
            <a:off x="7655680" y="4375909"/>
            <a:ext cx="1" cy="878315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120"/>
          <p:cNvCxnSpPr>
            <a:stCxn id="69" idx="0"/>
            <a:endCxn id="63" idx="2"/>
          </p:cNvCxnSpPr>
          <p:nvPr/>
        </p:nvCxnSpPr>
        <p:spPr>
          <a:xfrm flipV="1">
            <a:off x="9306223" y="4364485"/>
            <a:ext cx="3" cy="889739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20"/>
          <p:cNvCxnSpPr>
            <a:stCxn id="84" idx="0"/>
            <a:endCxn id="83" idx="2"/>
          </p:cNvCxnSpPr>
          <p:nvPr/>
        </p:nvCxnSpPr>
        <p:spPr>
          <a:xfrm flipV="1">
            <a:off x="2635205" y="3964778"/>
            <a:ext cx="5340" cy="1289447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20"/>
          <p:cNvCxnSpPr>
            <a:stCxn id="73" idx="2"/>
            <a:endCxn id="74" idx="0"/>
          </p:cNvCxnSpPr>
          <p:nvPr/>
        </p:nvCxnSpPr>
        <p:spPr>
          <a:xfrm>
            <a:off x="959260" y="4375909"/>
            <a:ext cx="0" cy="878315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20"/>
          <p:cNvCxnSpPr>
            <a:stCxn id="86" idx="3"/>
            <a:endCxn id="85" idx="1"/>
          </p:cNvCxnSpPr>
          <p:nvPr/>
        </p:nvCxnSpPr>
        <p:spPr>
          <a:xfrm>
            <a:off x="1672425" y="1942869"/>
            <a:ext cx="1943599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20"/>
          <p:cNvCxnSpPr>
            <a:stCxn id="85" idx="3"/>
            <a:endCxn id="79" idx="1"/>
          </p:cNvCxnSpPr>
          <p:nvPr/>
        </p:nvCxnSpPr>
        <p:spPr>
          <a:xfrm>
            <a:off x="5042352" y="1942869"/>
            <a:ext cx="355070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20"/>
          <p:cNvCxnSpPr>
            <a:stCxn id="65" idx="3"/>
            <a:endCxn id="66" idx="1"/>
          </p:cNvCxnSpPr>
          <p:nvPr/>
        </p:nvCxnSpPr>
        <p:spPr>
          <a:xfrm>
            <a:off x="5042354" y="5496083"/>
            <a:ext cx="236916" cy="0"/>
          </a:xfrm>
          <a:prstGeom prst="straightConnector1">
            <a:avLst/>
          </a:prstGeom>
          <a:ln w="127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20"/>
          <p:cNvCxnSpPr>
            <a:stCxn id="66" idx="3"/>
            <a:endCxn id="68" idx="1"/>
          </p:cNvCxnSpPr>
          <p:nvPr/>
        </p:nvCxnSpPr>
        <p:spPr>
          <a:xfrm flipV="1">
            <a:off x="6705599" y="5495003"/>
            <a:ext cx="236915" cy="1080"/>
          </a:xfrm>
          <a:prstGeom prst="straightConnector1">
            <a:avLst/>
          </a:prstGeom>
          <a:ln w="127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20"/>
          <p:cNvCxnSpPr>
            <a:stCxn id="68" idx="3"/>
            <a:endCxn id="69" idx="1"/>
          </p:cNvCxnSpPr>
          <p:nvPr/>
        </p:nvCxnSpPr>
        <p:spPr>
          <a:xfrm>
            <a:off x="8368843" y="5495003"/>
            <a:ext cx="224215" cy="0"/>
          </a:xfrm>
          <a:prstGeom prst="straightConnector1">
            <a:avLst/>
          </a:prstGeom>
          <a:ln w="127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 120"/>
          <p:cNvCxnSpPr>
            <a:stCxn id="69" idx="3"/>
            <a:endCxn id="71" idx="1"/>
          </p:cNvCxnSpPr>
          <p:nvPr/>
        </p:nvCxnSpPr>
        <p:spPr>
          <a:xfrm>
            <a:off x="10019387" y="5495003"/>
            <a:ext cx="312903" cy="0"/>
          </a:xfrm>
          <a:prstGeom prst="straightConnector1">
            <a:avLst/>
          </a:prstGeom>
          <a:ln w="127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>
            <a:endCxn id="72" idx="1"/>
          </p:cNvCxnSpPr>
          <p:nvPr/>
        </p:nvCxnSpPr>
        <p:spPr>
          <a:xfrm rot="16200000" flipH="1">
            <a:off x="9960512" y="5697823"/>
            <a:ext cx="587101" cy="156452"/>
          </a:xfrm>
          <a:prstGeom prst="bentConnector2">
            <a:avLst/>
          </a:prstGeom>
          <a:ln w="127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 120"/>
          <p:cNvCxnSpPr>
            <a:stCxn id="71" idx="0"/>
            <a:endCxn id="64" idx="2"/>
          </p:cNvCxnSpPr>
          <p:nvPr/>
        </p:nvCxnSpPr>
        <p:spPr>
          <a:xfrm flipH="1" flipV="1">
            <a:off x="11045454" y="3509187"/>
            <a:ext cx="1" cy="1745037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20"/>
          <p:cNvCxnSpPr>
            <a:stCxn id="82" idx="3"/>
            <a:endCxn id="81" idx="1"/>
          </p:cNvCxnSpPr>
          <p:nvPr/>
        </p:nvCxnSpPr>
        <p:spPr>
          <a:xfrm>
            <a:off x="3379107" y="2730605"/>
            <a:ext cx="1900160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20"/>
          <p:cNvCxnSpPr>
            <a:stCxn id="81" idx="3"/>
            <a:endCxn id="80" idx="1"/>
          </p:cNvCxnSpPr>
          <p:nvPr/>
        </p:nvCxnSpPr>
        <p:spPr>
          <a:xfrm>
            <a:off x="6705596" y="2730605"/>
            <a:ext cx="236917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 120"/>
          <p:cNvCxnSpPr>
            <a:stCxn id="55" idx="2"/>
            <a:endCxn id="56" idx="0"/>
          </p:cNvCxnSpPr>
          <p:nvPr/>
        </p:nvCxnSpPr>
        <p:spPr>
          <a:xfrm>
            <a:off x="4329189" y="3509187"/>
            <a:ext cx="0" cy="385165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20"/>
          <p:cNvCxnSpPr>
            <a:stCxn id="85" idx="2"/>
            <a:endCxn id="55" idx="0"/>
          </p:cNvCxnSpPr>
          <p:nvPr/>
        </p:nvCxnSpPr>
        <p:spPr>
          <a:xfrm>
            <a:off x="4329189" y="2183648"/>
            <a:ext cx="1" cy="843981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꺾인 연결선 155"/>
          <p:cNvCxnSpPr>
            <a:stCxn id="64" idx="0"/>
            <a:endCxn id="79" idx="2"/>
          </p:cNvCxnSpPr>
          <p:nvPr/>
        </p:nvCxnSpPr>
        <p:spPr>
          <a:xfrm rot="16200000" flipV="1">
            <a:off x="9753847" y="1736023"/>
            <a:ext cx="843981" cy="1739232"/>
          </a:xfrm>
          <a:prstGeom prst="bentConnector3">
            <a:avLst>
              <a:gd name="adj1" fmla="val 36562"/>
            </a:avLst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 158"/>
          <p:cNvCxnSpPr>
            <a:stCxn id="63" idx="0"/>
            <a:endCxn id="79" idx="2"/>
          </p:cNvCxnSpPr>
          <p:nvPr/>
        </p:nvCxnSpPr>
        <p:spPr>
          <a:xfrm rot="16200000" flipV="1">
            <a:off x="8456584" y="3033286"/>
            <a:ext cx="1699280" cy="4"/>
          </a:xfrm>
          <a:prstGeom prst="bentConnector3">
            <a:avLst>
              <a:gd name="adj1" fmla="val 50834"/>
            </a:avLst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꺾인 연결선 161"/>
          <p:cNvCxnSpPr>
            <a:stCxn id="58" idx="0"/>
          </p:cNvCxnSpPr>
          <p:nvPr/>
        </p:nvCxnSpPr>
        <p:spPr>
          <a:xfrm rot="5400000" flipH="1" flipV="1">
            <a:off x="7625600" y="2213730"/>
            <a:ext cx="1710705" cy="1650541"/>
          </a:xfrm>
          <a:prstGeom prst="bentConnector3">
            <a:avLst>
              <a:gd name="adj1" fmla="val 32597"/>
            </a:avLst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 120"/>
          <p:cNvCxnSpPr>
            <a:stCxn id="83" idx="3"/>
            <a:endCxn id="48" idx="1"/>
          </p:cNvCxnSpPr>
          <p:nvPr/>
        </p:nvCxnSpPr>
        <p:spPr>
          <a:xfrm>
            <a:off x="3353709" y="3723999"/>
            <a:ext cx="1925561" cy="108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3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3582" y="4409798"/>
            <a:ext cx="698500" cy="3683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</p:pic>
      <p:sp>
        <p:nvSpPr>
          <p:cNvPr id="186" name="직사각형 185"/>
          <p:cNvSpPr/>
          <p:nvPr/>
        </p:nvSpPr>
        <p:spPr bwMode="auto">
          <a:xfrm>
            <a:off x="10332285" y="1704508"/>
            <a:ext cx="1426329" cy="48155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lIns="243840" anchor="ctr"/>
          <a:lstStyle/>
          <a:p>
            <a:pPr algn="ctr"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333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Finance</a:t>
            </a:r>
            <a:endParaRPr lang="ko-KR" altLang="en-US" sz="1333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34" name="꺾인 연결선 133"/>
          <p:cNvCxnSpPr>
            <a:stCxn id="72" idx="3"/>
            <a:endCxn id="64" idx="3"/>
          </p:cNvCxnSpPr>
          <p:nvPr/>
        </p:nvCxnSpPr>
        <p:spPr>
          <a:xfrm flipH="1" flipV="1">
            <a:off x="11758618" y="3268408"/>
            <a:ext cx="1" cy="2801192"/>
          </a:xfrm>
          <a:prstGeom prst="bentConnector3">
            <a:avLst>
              <a:gd name="adj1" fmla="val -22860000000"/>
            </a:avLst>
          </a:prstGeom>
          <a:ln w="158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꺾인 연결선 120"/>
          <p:cNvCxnSpPr>
            <a:endCxn id="186" idx="1"/>
          </p:cNvCxnSpPr>
          <p:nvPr/>
        </p:nvCxnSpPr>
        <p:spPr>
          <a:xfrm>
            <a:off x="10019385" y="1937926"/>
            <a:ext cx="312899" cy="7361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꺾인 연결선 191"/>
          <p:cNvCxnSpPr>
            <a:stCxn id="84" idx="2"/>
            <a:endCxn id="66" idx="2"/>
          </p:cNvCxnSpPr>
          <p:nvPr/>
        </p:nvCxnSpPr>
        <p:spPr>
          <a:xfrm rot="16200000" flipH="1">
            <a:off x="4313279" y="4057706"/>
            <a:ext cx="1080" cy="3357231"/>
          </a:xfrm>
          <a:prstGeom prst="bentConnector3">
            <a:avLst>
              <a:gd name="adj1" fmla="val 41449012"/>
            </a:avLst>
          </a:prstGeom>
          <a:ln w="127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꺾인 연결선 200"/>
          <p:cNvCxnSpPr>
            <a:stCxn id="73" idx="0"/>
            <a:endCxn id="55" idx="1"/>
          </p:cNvCxnSpPr>
          <p:nvPr/>
        </p:nvCxnSpPr>
        <p:spPr>
          <a:xfrm rot="5400000" flipH="1" flipV="1">
            <a:off x="1974669" y="2252999"/>
            <a:ext cx="625944" cy="2656764"/>
          </a:xfrm>
          <a:prstGeom prst="bentConnector2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 204"/>
          <p:cNvCxnSpPr>
            <a:stCxn id="74" idx="2"/>
            <a:endCxn id="65" idx="2"/>
          </p:cNvCxnSpPr>
          <p:nvPr/>
        </p:nvCxnSpPr>
        <p:spPr>
          <a:xfrm rot="16200000" flipH="1">
            <a:off x="2643684" y="4051357"/>
            <a:ext cx="1080" cy="3369929"/>
          </a:xfrm>
          <a:prstGeom prst="bentConnector3">
            <a:avLst>
              <a:gd name="adj1" fmla="val 23071481"/>
            </a:avLst>
          </a:prstGeom>
          <a:ln w="127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 bwMode="auto">
          <a:xfrm>
            <a:off x="10731501" y="551417"/>
            <a:ext cx="647537" cy="2748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243840" anchor="ctr"/>
          <a:lstStyle/>
          <a:p>
            <a:pPr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200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SD</a:t>
            </a:r>
            <a:endParaRPr lang="ko-KR" altLang="en-US" sz="1200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10731500" y="816140"/>
            <a:ext cx="626608" cy="263361"/>
          </a:xfrm>
          <a:prstGeom prst="rect">
            <a:avLst/>
          </a:prstGeom>
          <a:solidFill>
            <a:srgbClr val="566C8A"/>
          </a:solidFill>
        </p:spPr>
        <p:txBody>
          <a:bodyPr lIns="243840" anchor="ctr"/>
          <a:lstStyle/>
          <a:p>
            <a:pPr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200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MM</a:t>
            </a:r>
            <a:endParaRPr lang="ko-KR" altLang="en-US" sz="1200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11346289" y="552377"/>
            <a:ext cx="629811" cy="270284"/>
          </a:xfrm>
          <a:prstGeom prst="rect">
            <a:avLst/>
          </a:prstGeom>
          <a:solidFill>
            <a:schemeClr val="accent4"/>
          </a:solidFill>
        </p:spPr>
        <p:txBody>
          <a:bodyPr lIns="243840" anchor="ctr"/>
          <a:lstStyle/>
          <a:p>
            <a:pPr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200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SD</a:t>
            </a:r>
            <a:endParaRPr lang="ko-KR" altLang="en-US" sz="1200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11346289" y="816140"/>
            <a:ext cx="629811" cy="263361"/>
          </a:xfrm>
          <a:prstGeom prst="rect">
            <a:avLst/>
          </a:prstGeom>
          <a:solidFill>
            <a:schemeClr val="accent2"/>
          </a:solidFill>
        </p:spPr>
        <p:txBody>
          <a:bodyPr lIns="243840" anchor="ctr"/>
          <a:lstStyle/>
          <a:p>
            <a:pPr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200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MM</a:t>
            </a:r>
            <a:endParaRPr lang="ko-KR" altLang="en-US" sz="1200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10731502" y="1063439"/>
            <a:ext cx="614789" cy="254421"/>
          </a:xfrm>
          <a:prstGeom prst="rect">
            <a:avLst/>
          </a:prstGeom>
          <a:solidFill>
            <a:schemeClr val="accent1"/>
          </a:solidFill>
        </p:spPr>
        <p:txBody>
          <a:bodyPr lIns="243840" anchor="ctr"/>
          <a:lstStyle/>
          <a:p>
            <a:pPr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200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PP</a:t>
            </a:r>
            <a:endParaRPr lang="ko-KR" altLang="en-US" sz="1200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11346289" y="1084491"/>
            <a:ext cx="626608" cy="2321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lIns="243840" anchor="ctr"/>
          <a:lstStyle/>
          <a:p>
            <a:pPr eaLnBrk="0" hangingPunct="0">
              <a:spcBef>
                <a:spcPts val="1600"/>
              </a:spcBef>
              <a:buClr>
                <a:srgbClr val="75161D"/>
              </a:buClr>
              <a:buSzPct val="100000"/>
            </a:pPr>
            <a:r>
              <a:rPr lang="en-US" altLang="ko-KR" sz="1200" kern="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FI</a:t>
            </a:r>
            <a:endParaRPr lang="ko-KR" altLang="en-US" sz="1200" kern="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582" y="4937476"/>
            <a:ext cx="540199" cy="287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49421D-082D-C41C-3FD4-C74EB2E301D5}"/>
              </a:ext>
            </a:extLst>
          </p:cNvPr>
          <p:cNvSpPr/>
          <p:nvPr/>
        </p:nvSpPr>
        <p:spPr>
          <a:xfrm>
            <a:off x="170132" y="195943"/>
            <a:ext cx="3883586" cy="457200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0"/>
                </a:schemeClr>
              </a:gs>
              <a:gs pos="0">
                <a:schemeClr val="tx1">
                  <a:lumMod val="20000"/>
                  <a:lumOff val="80000"/>
                  <a:alpha val="35000"/>
                </a:schemeClr>
              </a:gs>
            </a:gsLst>
            <a:lin ang="0" scaled="0"/>
          </a:gradFill>
        </p:spPr>
        <p:txBody>
          <a:bodyPr lIns="91440" tIns="45720" rIns="91440" bIns="45720" anchor="ctr"/>
          <a:lstStyle/>
          <a:p>
            <a:pPr marL="0" marR="0" lvl="0" indent="0" algn="l" defTabSz="1219170" rtl="0" eaLnBrk="0" fontAlgn="auto" latinLnBrk="0" hangingPunc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161D"/>
              </a:buClr>
              <a:buSzPct val="100000"/>
              <a:buFontTx/>
              <a:buNone/>
              <a:tabLst/>
              <a:defRPr/>
            </a:pPr>
            <a:r>
              <a:rPr lang="en-US" sz="1800" dirty="0">
                <a:solidFill>
                  <a:srgbClr val="002060"/>
                </a:solidFill>
              </a:rPr>
              <a:t>4,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F4B8F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 panose="020B0604020202020204" pitchFamily="34" charset="0"/>
              </a:rPr>
              <a:t>IT System </a:t>
            </a:r>
            <a:r>
              <a:rPr lang="en-US" sz="1800" kern="0" dirty="0">
                <a:solidFill>
                  <a:srgbClr val="0F4B8F"/>
                </a:solidFill>
                <a:latin typeface="Arial"/>
                <a:ea typeface="ＭＳ Ｐゴシック" pitchFamily="34" charset="-128"/>
                <a:cs typeface="Arial" panose="020B0604020202020204" pitchFamily="34" charset="0"/>
              </a:rPr>
              <a:t>Landscape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F4B8F"/>
              </a:solidFill>
              <a:effectLst/>
              <a:uLnTx/>
              <a:uFillTx/>
              <a:latin typeface="Arial"/>
              <a:ea typeface="ＭＳ Ｐゴシック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9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3">
  <a:themeElements>
    <a:clrScheme name="Amkor Brand Colors 2020">
      <a:dk1>
        <a:srgbClr val="464D5A"/>
      </a:dk1>
      <a:lt1>
        <a:sysClr val="window" lastClr="FFFFFF"/>
      </a:lt1>
      <a:dk2>
        <a:srgbClr val="000000"/>
      </a:dk2>
      <a:lt2>
        <a:srgbClr val="EBEBEB"/>
      </a:lt2>
      <a:accent1>
        <a:srgbClr val="0F4B8F"/>
      </a:accent1>
      <a:accent2>
        <a:srgbClr val="02829F"/>
      </a:accent2>
      <a:accent3>
        <a:srgbClr val="7F174B"/>
      </a:accent3>
      <a:accent4>
        <a:srgbClr val="449B8C"/>
      </a:accent4>
      <a:accent5>
        <a:srgbClr val="D98D28"/>
      </a:accent5>
      <a:accent6>
        <a:srgbClr val="4A3E6E"/>
      </a:accent6>
      <a:hlink>
        <a:srgbClr val="D98D28"/>
      </a:hlink>
      <a:folHlink>
        <a:srgbClr val="464D5A"/>
      </a:folHlink>
    </a:clrScheme>
    <a:fontScheme name="Amkor-English Fonts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rmAutofit/>
      </a:bodyPr>
      <a:lstStyle>
        <a:defPPr marL="0" indent="0" algn="l">
          <a:buClr>
            <a:schemeClr val="bg1"/>
          </a:buClr>
          <a:buSzPct val="75000"/>
          <a:buFontTx/>
          <a:buNone/>
          <a:defRPr sz="1600" dirty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indent="0" algn="l">
          <a:spcBef>
            <a:spcPts val="600"/>
          </a:spcBef>
          <a:buClr>
            <a:schemeClr val="accent1"/>
          </a:buClr>
          <a:buSzPct val="75000"/>
          <a:buFontTx/>
          <a:buNone/>
          <a:defRPr sz="1600" dirty="0" smtClean="0">
            <a:solidFill>
              <a:schemeClr val="tx1"/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3" id="{AC213A61-A9B4-4075-B91E-72993507FF08}" vid="{3DE73B6F-690E-4428-AACC-3784637B95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2767</TotalTime>
  <Words>3491</Words>
  <Application>Microsoft Office PowerPoint</Application>
  <PresentationFormat>Widescreen</PresentationFormat>
  <Paragraphs>954</Paragraphs>
  <Slides>34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 Unicode MS</vt:lpstr>
      <vt:lpstr>굴림</vt:lpstr>
      <vt:lpstr>맑은 고딕</vt:lpstr>
      <vt:lpstr>Aptos</vt:lpstr>
      <vt:lpstr>Arial</vt:lpstr>
      <vt:lpstr>Segoe UI Symbol</vt:lpstr>
      <vt:lpstr>Symbol</vt:lpstr>
      <vt:lpstr>Times New Roman</vt:lpstr>
      <vt:lpstr>Wingdings</vt:lpstr>
      <vt:lpstr>Theme3</vt:lpstr>
      <vt:lpstr>ATV INSTRUCTION SEMINAR 2024</vt:lpstr>
      <vt:lpstr>Agenda</vt:lpstr>
      <vt:lpstr>Amkor-Technology ATV IT ORG</vt:lpstr>
      <vt:lpstr>PowerPoint Presentation</vt:lpstr>
      <vt:lpstr>PowerPoint Presentation</vt:lpstr>
      <vt:lpstr>PowerPoint Presentation</vt:lpstr>
      <vt:lpstr>ATV Application System Landscape</vt:lpstr>
      <vt:lpstr>ATV eMES Application Flow</vt:lpstr>
      <vt:lpstr>SAP Process integrated with eMES</vt:lpstr>
      <vt:lpstr>ATV eMES Scope</vt:lpstr>
      <vt:lpstr>Receiving + Store</vt:lpstr>
      <vt:lpstr>Die Bank</vt:lpstr>
      <vt:lpstr>NG Store</vt:lpstr>
      <vt:lpstr>Schedule 1/3</vt:lpstr>
      <vt:lpstr>Schedule 2/3</vt:lpstr>
      <vt:lpstr>Schedule 3/3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SAP Module  </vt:lpstr>
      <vt:lpstr>SAP Module by Team</vt:lpstr>
      <vt:lpstr>PowerPoint Presentation</vt:lpstr>
      <vt:lpstr>PowerPoint Presentation</vt:lpstr>
      <vt:lpstr>Achievements : Time &amp; Resource Saving (As of AUG)</vt:lpstr>
      <vt:lpstr>Python Training Course Teacher:   Quan Nguyen Duc Asist:      Richard, Cody Hiep participants:            15 mem’s participants : 18 days training</vt:lpstr>
      <vt:lpstr>7. Info Security : Cybersecurity Measures</vt:lpstr>
      <vt:lpstr>7. Info Security : Security Vulnerability /Security Offense</vt:lpstr>
      <vt:lpstr>7. Info Security : Software Management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Cuong Vuongvan</dc:creator>
  <cp:lastModifiedBy>Quan Nguyenduc</cp:lastModifiedBy>
  <cp:revision>2</cp:revision>
  <dcterms:created xsi:type="dcterms:W3CDTF">2024-07-27T02:45:34Z</dcterms:created>
  <dcterms:modified xsi:type="dcterms:W3CDTF">2024-12-23T04:34:09Z</dcterms:modified>
</cp:coreProperties>
</file>